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4" r:id="rId5"/>
    <p:sldId id="256" r:id="rId6"/>
    <p:sldId id="258" r:id="rId7"/>
    <p:sldId id="259" r:id="rId8"/>
    <p:sldId id="260" r:id="rId9"/>
    <p:sldId id="261" r:id="rId10"/>
    <p:sldId id="265" r:id="rId11"/>
    <p:sldId id="262" r:id="rId12"/>
    <p:sldId id="263"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K McConnachie" userId="d22e06e9-7ea8-4ce6-864e-255ae2528b15" providerId="ADAL" clId="{4E4B1362-177B-42B9-906C-918DA683C373}"/>
    <pc:docChg chg="delSld modSld">
      <pc:chgData name="Miss K McConnachie" userId="d22e06e9-7ea8-4ce6-864e-255ae2528b15" providerId="ADAL" clId="{4E4B1362-177B-42B9-906C-918DA683C373}" dt="2021-01-27T13:18:20.131" v="17" actId="20577"/>
      <pc:docMkLst>
        <pc:docMk/>
      </pc:docMkLst>
      <pc:sldChg chg="del">
        <pc:chgData name="Miss K McConnachie" userId="d22e06e9-7ea8-4ce6-864e-255ae2528b15" providerId="ADAL" clId="{4E4B1362-177B-42B9-906C-918DA683C373}" dt="2021-01-27T13:17:37.696" v="0" actId="2696"/>
        <pc:sldMkLst>
          <pc:docMk/>
          <pc:sldMk cId="3214534512" sldId="266"/>
        </pc:sldMkLst>
      </pc:sldChg>
      <pc:sldChg chg="modSp">
        <pc:chgData name="Miss K McConnachie" userId="d22e06e9-7ea8-4ce6-864e-255ae2528b15" providerId="ADAL" clId="{4E4B1362-177B-42B9-906C-918DA683C373}" dt="2021-01-27T13:18:20.131" v="17" actId="20577"/>
        <pc:sldMkLst>
          <pc:docMk/>
          <pc:sldMk cId="1711894964" sldId="268"/>
        </pc:sldMkLst>
        <pc:spChg chg="mod">
          <ac:chgData name="Miss K McConnachie" userId="d22e06e9-7ea8-4ce6-864e-255ae2528b15" providerId="ADAL" clId="{4E4B1362-177B-42B9-906C-918DA683C373}" dt="2021-01-27T13:18:20.131" v="17" actId="20577"/>
          <ac:spMkLst>
            <pc:docMk/>
            <pc:sldMk cId="1711894964" sldId="268"/>
            <ac:spMk id="4" creationId="{00000000-0000-0000-0000-000000000000}"/>
          </ac:spMkLst>
        </pc:spChg>
      </pc:sldChg>
    </pc:docChg>
  </pc:docChgLst>
  <pc:docChgLst>
    <pc:chgData name="Miss K McConnachie" userId="d22e06e9-7ea8-4ce6-864e-255ae2528b15" providerId="ADAL" clId="{E6BF72AB-BBA8-4188-BE26-9C0B9640E318}"/>
    <pc:docChg chg="custSel modSld sldOrd">
      <pc:chgData name="Miss K McConnachie" userId="d22e06e9-7ea8-4ce6-864e-255ae2528b15" providerId="ADAL" clId="{E6BF72AB-BBA8-4188-BE26-9C0B9640E318}" dt="2021-01-27T19:33:07.912" v="396" actId="1076"/>
      <pc:docMkLst>
        <pc:docMk/>
      </pc:docMkLst>
      <pc:sldChg chg="delSp modSp delAnim">
        <pc:chgData name="Miss K McConnachie" userId="d22e06e9-7ea8-4ce6-864e-255ae2528b15" providerId="ADAL" clId="{E6BF72AB-BBA8-4188-BE26-9C0B9640E318}" dt="2021-01-27T19:20:16.407" v="83" actId="14100"/>
        <pc:sldMkLst>
          <pc:docMk/>
          <pc:sldMk cId="1262940894" sldId="256"/>
        </pc:sldMkLst>
        <pc:spChg chg="mod">
          <ac:chgData name="Miss K McConnachie" userId="d22e06e9-7ea8-4ce6-864e-255ae2528b15" providerId="ADAL" clId="{E6BF72AB-BBA8-4188-BE26-9C0B9640E318}" dt="2021-01-27T19:18:14.523" v="81" actId="20577"/>
          <ac:spMkLst>
            <pc:docMk/>
            <pc:sldMk cId="1262940894" sldId="256"/>
            <ac:spMk id="5" creationId="{533E36DE-8436-4D9D-9F3A-D0970881F2C9}"/>
          </ac:spMkLst>
        </pc:spChg>
        <pc:picChg chg="del">
          <ac:chgData name="Miss K McConnachie" userId="d22e06e9-7ea8-4ce6-864e-255ae2528b15" providerId="ADAL" clId="{E6BF72AB-BBA8-4188-BE26-9C0B9640E318}" dt="2021-01-27T19:18:00.404" v="80" actId="478"/>
          <ac:picMkLst>
            <pc:docMk/>
            <pc:sldMk cId="1262940894" sldId="256"/>
            <ac:picMk id="2" creationId="{3CCB25FF-E318-44F8-B5A7-136B6B79904B}"/>
          </ac:picMkLst>
        </pc:picChg>
        <pc:picChg chg="del">
          <ac:chgData name="Miss K McConnachie" userId="d22e06e9-7ea8-4ce6-864e-255ae2528b15" providerId="ADAL" clId="{E6BF72AB-BBA8-4188-BE26-9C0B9640E318}" dt="2021-01-27T13:45:08.281" v="0" actId="478"/>
          <ac:picMkLst>
            <pc:docMk/>
            <pc:sldMk cId="1262940894" sldId="256"/>
            <ac:picMk id="2" creationId="{673E2213-89E7-4ECA-BEC1-B65F55AF5A0A}"/>
          </ac:picMkLst>
        </pc:picChg>
        <pc:picChg chg="del">
          <ac:chgData name="Miss K McConnachie" userId="d22e06e9-7ea8-4ce6-864e-255ae2528b15" providerId="ADAL" clId="{E6BF72AB-BBA8-4188-BE26-9C0B9640E318}" dt="2021-01-27T13:45:08.281" v="0" actId="478"/>
          <ac:picMkLst>
            <pc:docMk/>
            <pc:sldMk cId="1262940894" sldId="256"/>
            <ac:picMk id="6" creationId="{844639C0-CE31-4CD7-8A8B-C355150AB8D1}"/>
          </ac:picMkLst>
        </pc:picChg>
        <pc:picChg chg="mod">
          <ac:chgData name="Miss K McConnachie" userId="d22e06e9-7ea8-4ce6-864e-255ae2528b15" providerId="ADAL" clId="{E6BF72AB-BBA8-4188-BE26-9C0B9640E318}" dt="2021-01-27T19:20:16.407" v="83" actId="14100"/>
          <ac:picMkLst>
            <pc:docMk/>
            <pc:sldMk cId="1262940894" sldId="256"/>
            <ac:picMk id="6" creationId="{ACBDE91C-33CC-4ED1-A79C-88C4E99D0B1A}"/>
          </ac:picMkLst>
        </pc:picChg>
      </pc:sldChg>
      <pc:sldChg chg="delSp modSp delAnim">
        <pc:chgData name="Miss K McConnachie" userId="d22e06e9-7ea8-4ce6-864e-255ae2528b15" providerId="ADAL" clId="{E6BF72AB-BBA8-4188-BE26-9C0B9640E318}" dt="2021-01-27T19:32:46.775" v="392" actId="1076"/>
        <pc:sldMkLst>
          <pc:docMk/>
          <pc:sldMk cId="2999633321" sldId="258"/>
        </pc:sldMkLst>
        <pc:spChg chg="mod">
          <ac:chgData name="Miss K McConnachie" userId="d22e06e9-7ea8-4ce6-864e-255ae2528b15" providerId="ADAL" clId="{E6BF72AB-BBA8-4188-BE26-9C0B9640E318}" dt="2021-01-27T19:21:26.509" v="106" actId="1076"/>
          <ac:spMkLst>
            <pc:docMk/>
            <pc:sldMk cId="2999633321" sldId="258"/>
            <ac:spMk id="4" creationId="{00000000-0000-0000-0000-000000000000}"/>
          </ac:spMkLst>
        </pc:spChg>
        <pc:spChg chg="mod">
          <ac:chgData name="Miss K McConnachie" userId="d22e06e9-7ea8-4ce6-864e-255ae2528b15" providerId="ADAL" clId="{E6BF72AB-BBA8-4188-BE26-9C0B9640E318}" dt="2021-01-27T19:21:29.805" v="107" actId="1076"/>
          <ac:spMkLst>
            <pc:docMk/>
            <pc:sldMk cId="2999633321" sldId="258"/>
            <ac:spMk id="5" creationId="{00000000-0000-0000-0000-000000000000}"/>
          </ac:spMkLst>
        </pc:spChg>
        <pc:picChg chg="mod">
          <ac:chgData name="Miss K McConnachie" userId="d22e06e9-7ea8-4ce6-864e-255ae2528b15" providerId="ADAL" clId="{E6BF72AB-BBA8-4188-BE26-9C0B9640E318}" dt="2021-01-27T19:32:46.775" v="392" actId="1076"/>
          <ac:picMkLst>
            <pc:docMk/>
            <pc:sldMk cId="2999633321" sldId="258"/>
            <ac:picMk id="6" creationId="{B08A8F12-42E0-4B85-B34D-2DB4265EB82A}"/>
          </ac:picMkLst>
        </pc:picChg>
        <pc:picChg chg="del">
          <ac:chgData name="Miss K McConnachie" userId="d22e06e9-7ea8-4ce6-864e-255ae2528b15" providerId="ADAL" clId="{E6BF72AB-BBA8-4188-BE26-9C0B9640E318}" dt="2021-01-27T13:47:05.411" v="48" actId="478"/>
          <ac:picMkLst>
            <pc:docMk/>
            <pc:sldMk cId="2999633321" sldId="258"/>
            <ac:picMk id="6" creationId="{C1786D71-F799-441A-879A-EB83E82288D9}"/>
          </ac:picMkLst>
        </pc:picChg>
      </pc:sldChg>
      <pc:sldChg chg="addSp delSp modSp delAnim">
        <pc:chgData name="Miss K McConnachie" userId="d22e06e9-7ea8-4ce6-864e-255ae2528b15" providerId="ADAL" clId="{E6BF72AB-BBA8-4188-BE26-9C0B9640E318}" dt="2021-01-27T19:22:25.343" v="110" actId="1076"/>
        <pc:sldMkLst>
          <pc:docMk/>
          <pc:sldMk cId="2149531490" sldId="259"/>
        </pc:sldMkLst>
        <pc:spChg chg="add mod">
          <ac:chgData name="Miss K McConnachie" userId="d22e06e9-7ea8-4ce6-864e-255ae2528b15" providerId="ADAL" clId="{E6BF72AB-BBA8-4188-BE26-9C0B9640E318}" dt="2021-01-27T13:45:15.688" v="2" actId="478"/>
          <ac:spMkLst>
            <pc:docMk/>
            <pc:sldMk cId="2149531490" sldId="259"/>
            <ac:spMk id="10" creationId="{1A8F1A71-58D9-47B9-B3FC-91752D79FFFF}"/>
          </ac:spMkLst>
        </pc:spChg>
        <pc:picChg chg="mod">
          <ac:chgData name="Miss K McConnachie" userId="d22e06e9-7ea8-4ce6-864e-255ae2528b15" providerId="ADAL" clId="{E6BF72AB-BBA8-4188-BE26-9C0B9640E318}" dt="2021-01-27T19:22:25.343" v="110" actId="1076"/>
          <ac:picMkLst>
            <pc:docMk/>
            <pc:sldMk cId="2149531490" sldId="259"/>
            <ac:picMk id="3" creationId="{AB8401DF-B333-4D34-B223-AB01A1595CD9}"/>
          </ac:picMkLst>
        </pc:picChg>
        <pc:picChg chg="del">
          <ac:chgData name="Miss K McConnachie" userId="d22e06e9-7ea8-4ce6-864e-255ae2528b15" providerId="ADAL" clId="{E6BF72AB-BBA8-4188-BE26-9C0B9640E318}" dt="2021-01-27T13:45:15.688" v="2" actId="478"/>
          <ac:picMkLst>
            <pc:docMk/>
            <pc:sldMk cId="2149531490" sldId="259"/>
            <ac:picMk id="5" creationId="{D6A2E660-5282-470C-B4C6-FF88817B9CB7}"/>
          </ac:picMkLst>
        </pc:picChg>
      </pc:sldChg>
      <pc:sldChg chg="addSp delSp modSp delAnim">
        <pc:chgData name="Miss K McConnachie" userId="d22e06e9-7ea8-4ce6-864e-255ae2528b15" providerId="ADAL" clId="{E6BF72AB-BBA8-4188-BE26-9C0B9640E318}" dt="2021-01-27T19:23:08.901" v="112" actId="14100"/>
        <pc:sldMkLst>
          <pc:docMk/>
          <pc:sldMk cId="4160443559" sldId="260"/>
        </pc:sldMkLst>
        <pc:spChg chg="add mod">
          <ac:chgData name="Miss K McConnachie" userId="d22e06e9-7ea8-4ce6-864e-255ae2528b15" providerId="ADAL" clId="{E6BF72AB-BBA8-4188-BE26-9C0B9640E318}" dt="2021-01-27T13:45:21.554" v="3" actId="478"/>
          <ac:spMkLst>
            <pc:docMk/>
            <pc:sldMk cId="4160443559" sldId="260"/>
            <ac:spMk id="11" creationId="{220339CC-E9D6-4DA4-9CAA-9CC1B7BC7F3F}"/>
          </ac:spMkLst>
        </pc:spChg>
        <pc:picChg chg="mod">
          <ac:chgData name="Miss K McConnachie" userId="d22e06e9-7ea8-4ce6-864e-255ae2528b15" providerId="ADAL" clId="{E6BF72AB-BBA8-4188-BE26-9C0B9640E318}" dt="2021-01-27T19:23:08.901" v="112" actId="14100"/>
          <ac:picMkLst>
            <pc:docMk/>
            <pc:sldMk cId="4160443559" sldId="260"/>
            <ac:picMk id="3" creationId="{4AA949EC-0723-470A-801F-88E8711D5355}"/>
          </ac:picMkLst>
        </pc:picChg>
        <pc:picChg chg="del">
          <ac:chgData name="Miss K McConnachie" userId="d22e06e9-7ea8-4ce6-864e-255ae2528b15" providerId="ADAL" clId="{E6BF72AB-BBA8-4188-BE26-9C0B9640E318}" dt="2021-01-27T13:45:21.554" v="3" actId="478"/>
          <ac:picMkLst>
            <pc:docMk/>
            <pc:sldMk cId="4160443559" sldId="260"/>
            <ac:picMk id="7" creationId="{5F767E8A-FC1D-485E-B208-6803E1D0EEAD}"/>
          </ac:picMkLst>
        </pc:picChg>
        <pc:picChg chg="del">
          <ac:chgData name="Miss K McConnachie" userId="d22e06e9-7ea8-4ce6-864e-255ae2528b15" providerId="ADAL" clId="{E6BF72AB-BBA8-4188-BE26-9C0B9640E318}" dt="2021-01-27T13:45:21.554" v="3" actId="478"/>
          <ac:picMkLst>
            <pc:docMk/>
            <pc:sldMk cId="4160443559" sldId="260"/>
            <ac:picMk id="10" creationId="{9DD2BCA2-60D6-4360-B727-4B4436159FAC}"/>
          </ac:picMkLst>
        </pc:picChg>
      </pc:sldChg>
      <pc:sldChg chg="addSp delSp modSp delAnim">
        <pc:chgData name="Miss K McConnachie" userId="d22e06e9-7ea8-4ce6-864e-255ae2528b15" providerId="ADAL" clId="{E6BF72AB-BBA8-4188-BE26-9C0B9640E318}" dt="2021-01-27T19:24:09.043" v="130" actId="20577"/>
        <pc:sldMkLst>
          <pc:docMk/>
          <pc:sldMk cId="4230729073" sldId="261"/>
        </pc:sldMkLst>
        <pc:spChg chg="del">
          <ac:chgData name="Miss K McConnachie" userId="d22e06e9-7ea8-4ce6-864e-255ae2528b15" providerId="ADAL" clId="{E6BF72AB-BBA8-4188-BE26-9C0B9640E318}" dt="2021-01-27T13:45:39.440" v="5"/>
          <ac:spMkLst>
            <pc:docMk/>
            <pc:sldMk cId="4230729073" sldId="261"/>
            <ac:spMk id="2" creationId="{00000000-0000-0000-0000-000000000000}"/>
          </ac:spMkLst>
        </pc:spChg>
        <pc:spChg chg="mod">
          <ac:chgData name="Miss K McConnachie" userId="d22e06e9-7ea8-4ce6-864e-255ae2528b15" providerId="ADAL" clId="{E6BF72AB-BBA8-4188-BE26-9C0B9640E318}" dt="2021-01-27T13:45:41.138" v="9" actId="20577"/>
          <ac:spMkLst>
            <pc:docMk/>
            <pc:sldMk cId="4230729073" sldId="261"/>
            <ac:spMk id="4" creationId="{00000000-0000-0000-0000-000000000000}"/>
          </ac:spMkLst>
        </pc:spChg>
        <pc:spChg chg="add del mod">
          <ac:chgData name="Miss K McConnachie" userId="d22e06e9-7ea8-4ce6-864e-255ae2528b15" providerId="ADAL" clId="{E6BF72AB-BBA8-4188-BE26-9C0B9640E318}" dt="2021-01-27T13:45:39.440" v="5"/>
          <ac:spMkLst>
            <pc:docMk/>
            <pc:sldMk cId="4230729073" sldId="261"/>
            <ac:spMk id="7" creationId="{FDBA95EC-B8DC-4F50-95C5-C4077DE05100}"/>
          </ac:spMkLst>
        </pc:spChg>
        <pc:spChg chg="mod">
          <ac:chgData name="Miss K McConnachie" userId="d22e06e9-7ea8-4ce6-864e-255ae2528b15" providerId="ADAL" clId="{E6BF72AB-BBA8-4188-BE26-9C0B9640E318}" dt="2021-01-27T19:24:09.043" v="130" actId="20577"/>
          <ac:spMkLst>
            <pc:docMk/>
            <pc:sldMk cId="4230729073" sldId="261"/>
            <ac:spMk id="16" creationId="{B15A609B-435C-44B3-8EE4-33E8E96F1923}"/>
          </ac:spMkLst>
        </pc:spChg>
        <pc:picChg chg="mod">
          <ac:chgData name="Miss K McConnachie" userId="d22e06e9-7ea8-4ce6-864e-255ae2528b15" providerId="ADAL" clId="{E6BF72AB-BBA8-4188-BE26-9C0B9640E318}" dt="2021-01-27T19:24:05.611" v="113" actId="14100"/>
          <ac:picMkLst>
            <pc:docMk/>
            <pc:sldMk cId="4230729073" sldId="261"/>
            <ac:picMk id="2" creationId="{C9A946FC-2B43-4B20-9115-A0837923B070}"/>
          </ac:picMkLst>
        </pc:picChg>
        <pc:picChg chg="del">
          <ac:chgData name="Miss K McConnachie" userId="d22e06e9-7ea8-4ce6-864e-255ae2528b15" providerId="ADAL" clId="{E6BF72AB-BBA8-4188-BE26-9C0B9640E318}" dt="2021-01-27T13:45:31.626" v="4" actId="478"/>
          <ac:picMkLst>
            <pc:docMk/>
            <pc:sldMk cId="4230729073" sldId="261"/>
            <ac:picMk id="6" creationId="{317F403E-19A2-4ADB-9FF9-E6D810391C64}"/>
          </ac:picMkLst>
        </pc:picChg>
      </pc:sldChg>
      <pc:sldChg chg="addSp delSp modSp delAnim">
        <pc:chgData name="Miss K McConnachie" userId="d22e06e9-7ea8-4ce6-864e-255ae2528b15" providerId="ADAL" clId="{E6BF72AB-BBA8-4188-BE26-9C0B9640E318}" dt="2021-01-27T19:27:30.013" v="140" actId="1076"/>
        <pc:sldMkLst>
          <pc:docMk/>
          <pc:sldMk cId="729876543" sldId="262"/>
        </pc:sldMkLst>
        <pc:spChg chg="del">
          <ac:chgData name="Miss K McConnachie" userId="d22e06e9-7ea8-4ce6-864e-255ae2528b15" providerId="ADAL" clId="{E6BF72AB-BBA8-4188-BE26-9C0B9640E318}" dt="2021-01-27T19:24:55.717" v="131"/>
          <ac:spMkLst>
            <pc:docMk/>
            <pc:sldMk cId="729876543" sldId="262"/>
            <ac:spMk id="2" creationId="{00000000-0000-0000-0000-000000000000}"/>
          </ac:spMkLst>
        </pc:spChg>
        <pc:spChg chg="add del mod">
          <ac:chgData name="Miss K McConnachie" userId="d22e06e9-7ea8-4ce6-864e-255ae2528b15" providerId="ADAL" clId="{E6BF72AB-BBA8-4188-BE26-9C0B9640E318}" dt="2021-01-27T19:24:55.717" v="131"/>
          <ac:spMkLst>
            <pc:docMk/>
            <pc:sldMk cId="729876543" sldId="262"/>
            <ac:spMk id="7" creationId="{493B2AF0-5F25-4AE7-9AE9-AF080A7ED5FA}"/>
          </ac:spMkLst>
        </pc:spChg>
        <pc:graphicFrameChg chg="mod">
          <ac:chgData name="Miss K McConnachie" userId="d22e06e9-7ea8-4ce6-864e-255ae2528b15" providerId="ADAL" clId="{E6BF72AB-BBA8-4188-BE26-9C0B9640E318}" dt="2021-01-27T13:47:35.200" v="51" actId="1076"/>
          <ac:graphicFrameMkLst>
            <pc:docMk/>
            <pc:sldMk cId="729876543" sldId="262"/>
            <ac:graphicFrameMk id="4" creationId="{00000000-0000-0000-0000-000000000000}"/>
          </ac:graphicFrameMkLst>
        </pc:graphicFrameChg>
        <pc:picChg chg="mod">
          <ac:chgData name="Miss K McConnachie" userId="d22e06e9-7ea8-4ce6-864e-255ae2528b15" providerId="ADAL" clId="{E6BF72AB-BBA8-4188-BE26-9C0B9640E318}" dt="2021-01-27T19:27:30.013" v="140" actId="1076"/>
          <ac:picMkLst>
            <pc:docMk/>
            <pc:sldMk cId="729876543" sldId="262"/>
            <ac:picMk id="2" creationId="{78E4532F-D564-4591-AFF9-7059EEC56A28}"/>
          </ac:picMkLst>
        </pc:picChg>
        <pc:picChg chg="del">
          <ac:chgData name="Miss K McConnachie" userId="d22e06e9-7ea8-4ce6-864e-255ae2528b15" providerId="ADAL" clId="{E6BF72AB-BBA8-4188-BE26-9C0B9640E318}" dt="2021-01-27T13:47:27.172" v="50" actId="478"/>
          <ac:picMkLst>
            <pc:docMk/>
            <pc:sldMk cId="729876543" sldId="262"/>
            <ac:picMk id="8" creationId="{D3949EFB-9AEB-402B-90B1-3998E153FAA1}"/>
          </ac:picMkLst>
        </pc:picChg>
      </pc:sldChg>
      <pc:sldChg chg="addSp delSp modSp delAnim">
        <pc:chgData name="Miss K McConnachie" userId="d22e06e9-7ea8-4ce6-864e-255ae2528b15" providerId="ADAL" clId="{E6BF72AB-BBA8-4188-BE26-9C0B9640E318}" dt="2021-01-27T19:28:28.743" v="175" actId="255"/>
        <pc:sldMkLst>
          <pc:docMk/>
          <pc:sldMk cId="625676911" sldId="263"/>
        </pc:sldMkLst>
        <pc:spChg chg="del">
          <ac:chgData name="Miss K McConnachie" userId="d22e06e9-7ea8-4ce6-864e-255ae2528b15" providerId="ADAL" clId="{E6BF72AB-BBA8-4188-BE26-9C0B9640E318}" dt="2021-01-27T19:27:36.092" v="141"/>
          <ac:spMkLst>
            <pc:docMk/>
            <pc:sldMk cId="625676911" sldId="263"/>
            <ac:spMk id="2" creationId="{00000000-0000-0000-0000-000000000000}"/>
          </ac:spMkLst>
        </pc:spChg>
        <pc:spChg chg="mod">
          <ac:chgData name="Miss K McConnachie" userId="d22e06e9-7ea8-4ce6-864e-255ae2528b15" providerId="ADAL" clId="{E6BF72AB-BBA8-4188-BE26-9C0B9640E318}" dt="2021-01-27T19:28:28.743" v="175" actId="255"/>
          <ac:spMkLst>
            <pc:docMk/>
            <pc:sldMk cId="625676911" sldId="263"/>
            <ac:spMk id="5" creationId="{00000000-0000-0000-0000-000000000000}"/>
          </ac:spMkLst>
        </pc:spChg>
        <pc:spChg chg="add del mod">
          <ac:chgData name="Miss K McConnachie" userId="d22e06e9-7ea8-4ce6-864e-255ae2528b15" providerId="ADAL" clId="{E6BF72AB-BBA8-4188-BE26-9C0B9640E318}" dt="2021-01-27T19:27:36.092" v="141"/>
          <ac:spMkLst>
            <pc:docMk/>
            <pc:sldMk cId="625676911" sldId="263"/>
            <ac:spMk id="8" creationId="{1FC79C63-72FE-4C8A-95C6-1DDCC453B624}"/>
          </ac:spMkLst>
        </pc:spChg>
        <pc:graphicFrameChg chg="mod">
          <ac:chgData name="Miss K McConnachie" userId="d22e06e9-7ea8-4ce6-864e-255ae2528b15" providerId="ADAL" clId="{E6BF72AB-BBA8-4188-BE26-9C0B9640E318}" dt="2021-01-27T13:47:50.723" v="54" actId="1076"/>
          <ac:graphicFrameMkLst>
            <pc:docMk/>
            <pc:sldMk cId="625676911" sldId="263"/>
            <ac:graphicFrameMk id="4" creationId="{00000000-0000-0000-0000-000000000000}"/>
          </ac:graphicFrameMkLst>
        </pc:graphicFrameChg>
        <pc:picChg chg="del">
          <ac:chgData name="Miss K McConnachie" userId="d22e06e9-7ea8-4ce6-864e-255ae2528b15" providerId="ADAL" clId="{E6BF72AB-BBA8-4188-BE26-9C0B9640E318}" dt="2021-01-27T13:47:41.596" v="53" actId="478"/>
          <ac:picMkLst>
            <pc:docMk/>
            <pc:sldMk cId="625676911" sldId="263"/>
            <ac:picMk id="7" creationId="{0F5FAF1D-A26A-475D-824A-F9D348EEFE04}"/>
          </ac:picMkLst>
        </pc:picChg>
      </pc:sldChg>
      <pc:sldChg chg="delSp modSp delAnim">
        <pc:chgData name="Miss K McConnachie" userId="d22e06e9-7ea8-4ce6-864e-255ae2528b15" providerId="ADAL" clId="{E6BF72AB-BBA8-4188-BE26-9C0B9640E318}" dt="2021-01-27T19:33:07.912" v="396" actId="1076"/>
        <pc:sldMkLst>
          <pc:docMk/>
          <pc:sldMk cId="3890547815" sldId="264"/>
        </pc:sldMkLst>
        <pc:spChg chg="mod">
          <ac:chgData name="Miss K McConnachie" userId="d22e06e9-7ea8-4ce6-864e-255ae2528b15" providerId="ADAL" clId="{E6BF72AB-BBA8-4188-BE26-9C0B9640E318}" dt="2021-01-27T13:46:27.260" v="47" actId="1076"/>
          <ac:spMkLst>
            <pc:docMk/>
            <pc:sldMk cId="3890547815" sldId="264"/>
            <ac:spMk id="2" creationId="{D0A9F2FF-F977-4F15-B135-83580C4B0BB3}"/>
          </ac:spMkLst>
        </pc:spChg>
        <pc:picChg chg="del">
          <ac:chgData name="Miss K McConnachie" userId="d22e06e9-7ea8-4ce6-864e-255ae2528b15" providerId="ADAL" clId="{E6BF72AB-BBA8-4188-BE26-9C0B9640E318}" dt="2021-01-27T13:45:11.489" v="1" actId="478"/>
          <ac:picMkLst>
            <pc:docMk/>
            <pc:sldMk cId="3890547815" sldId="264"/>
            <ac:picMk id="3" creationId="{191C96A6-39BC-4D64-9F48-DB1755BD45CA}"/>
          </ac:picMkLst>
        </pc:picChg>
        <pc:picChg chg="mod">
          <ac:chgData name="Miss K McConnachie" userId="d22e06e9-7ea8-4ce6-864e-255ae2528b15" providerId="ADAL" clId="{E6BF72AB-BBA8-4188-BE26-9C0B9640E318}" dt="2021-01-27T19:33:07.912" v="396" actId="1076"/>
          <ac:picMkLst>
            <pc:docMk/>
            <pc:sldMk cId="3890547815" sldId="264"/>
            <ac:picMk id="3" creationId="{3B523226-FAFA-4453-BAB5-A68E939EB67F}"/>
          </ac:picMkLst>
        </pc:picChg>
        <pc:picChg chg="mod">
          <ac:chgData name="Miss K McConnachie" userId="d22e06e9-7ea8-4ce6-864e-255ae2528b15" providerId="ADAL" clId="{E6BF72AB-BBA8-4188-BE26-9C0B9640E318}" dt="2021-01-27T13:46:16.247" v="43" actId="1076"/>
          <ac:picMkLst>
            <pc:docMk/>
            <pc:sldMk cId="3890547815" sldId="264"/>
            <ac:picMk id="8" creationId="{C906C301-31EF-4C9C-B41A-C9F25258D906}"/>
          </ac:picMkLst>
        </pc:picChg>
        <pc:picChg chg="mod">
          <ac:chgData name="Miss K McConnachie" userId="d22e06e9-7ea8-4ce6-864e-255ae2528b15" providerId="ADAL" clId="{E6BF72AB-BBA8-4188-BE26-9C0B9640E318}" dt="2021-01-27T19:33:06.060" v="395" actId="1076"/>
          <ac:picMkLst>
            <pc:docMk/>
            <pc:sldMk cId="3890547815" sldId="264"/>
            <ac:picMk id="15" creationId="{932134ED-3320-48AA-A8EB-DF80A43CA2B2}"/>
          </ac:picMkLst>
        </pc:picChg>
        <pc:picChg chg="mod">
          <ac:chgData name="Miss K McConnachie" userId="d22e06e9-7ea8-4ce6-864e-255ae2528b15" providerId="ADAL" clId="{E6BF72AB-BBA8-4188-BE26-9C0B9640E318}" dt="2021-01-27T13:46:19.435" v="45" actId="1076"/>
          <ac:picMkLst>
            <pc:docMk/>
            <pc:sldMk cId="3890547815" sldId="264"/>
            <ac:picMk id="16" creationId="{503FC11E-8018-42BA-877D-C1E43F199D9B}"/>
          </ac:picMkLst>
        </pc:picChg>
        <pc:picChg chg="mod">
          <ac:chgData name="Miss K McConnachie" userId="d22e06e9-7ea8-4ce6-864e-255ae2528b15" providerId="ADAL" clId="{E6BF72AB-BBA8-4188-BE26-9C0B9640E318}" dt="2021-01-27T13:46:17.864" v="44" actId="1076"/>
          <ac:picMkLst>
            <pc:docMk/>
            <pc:sldMk cId="3890547815" sldId="264"/>
            <ac:picMk id="17" creationId="{84D75BD6-9E6D-4846-8C6A-00BA54B4B68F}"/>
          </ac:picMkLst>
        </pc:picChg>
        <pc:picChg chg="mod">
          <ac:chgData name="Miss K McConnachie" userId="d22e06e9-7ea8-4ce6-864e-255ae2528b15" providerId="ADAL" clId="{E6BF72AB-BBA8-4188-BE26-9C0B9640E318}" dt="2021-01-27T13:46:20.720" v="46" actId="1076"/>
          <ac:picMkLst>
            <pc:docMk/>
            <pc:sldMk cId="3890547815" sldId="264"/>
            <ac:picMk id="21" creationId="{8759941E-23CD-458C-80D6-04498BBE662A}"/>
          </ac:picMkLst>
        </pc:picChg>
      </pc:sldChg>
      <pc:sldChg chg="delSp modSp ord delAnim">
        <pc:chgData name="Miss K McConnachie" userId="d22e06e9-7ea8-4ce6-864e-255ae2528b15" providerId="ADAL" clId="{E6BF72AB-BBA8-4188-BE26-9C0B9640E318}" dt="2021-01-27T19:26:35.986" v="137" actId="1076"/>
        <pc:sldMkLst>
          <pc:docMk/>
          <pc:sldMk cId="216540305" sldId="265"/>
        </pc:sldMkLst>
        <pc:spChg chg="del">
          <ac:chgData name="Miss K McConnachie" userId="d22e06e9-7ea8-4ce6-864e-255ae2528b15" providerId="ADAL" clId="{E6BF72AB-BBA8-4188-BE26-9C0B9640E318}" dt="2021-01-27T19:25:48.179" v="133"/>
          <ac:spMkLst>
            <pc:docMk/>
            <pc:sldMk cId="216540305" sldId="265"/>
            <ac:spMk id="2" creationId="{DF1E23B9-2086-4C05-91E3-3AA9D33CD092}"/>
          </ac:spMkLst>
        </pc:spChg>
        <pc:graphicFrameChg chg="mod">
          <ac:chgData name="Miss K McConnachie" userId="d22e06e9-7ea8-4ce6-864e-255ae2528b15" providerId="ADAL" clId="{E6BF72AB-BBA8-4188-BE26-9C0B9640E318}" dt="2021-01-27T19:25:52.509" v="134" actId="1076"/>
          <ac:graphicFrameMkLst>
            <pc:docMk/>
            <pc:sldMk cId="216540305" sldId="265"/>
            <ac:graphicFrameMk id="4" creationId="{CCEB47F0-32EC-461D-A819-6FB5013C8E5F}"/>
          </ac:graphicFrameMkLst>
        </pc:graphicFrameChg>
        <pc:picChg chg="del">
          <ac:chgData name="Miss K McConnachie" userId="d22e06e9-7ea8-4ce6-864e-255ae2528b15" providerId="ADAL" clId="{E6BF72AB-BBA8-4188-BE26-9C0B9640E318}" dt="2021-01-27T13:47:54.552" v="55" actId="478"/>
          <ac:picMkLst>
            <pc:docMk/>
            <pc:sldMk cId="216540305" sldId="265"/>
            <ac:picMk id="3" creationId="{21506AD2-6E0D-4264-AA21-598AB3BDDF8D}"/>
          </ac:picMkLst>
        </pc:picChg>
        <pc:picChg chg="mod">
          <ac:chgData name="Miss K McConnachie" userId="d22e06e9-7ea8-4ce6-864e-255ae2528b15" providerId="ADAL" clId="{E6BF72AB-BBA8-4188-BE26-9C0B9640E318}" dt="2021-01-27T19:26:35.986" v="137" actId="1076"/>
          <ac:picMkLst>
            <pc:docMk/>
            <pc:sldMk cId="216540305" sldId="265"/>
            <ac:picMk id="3" creationId="{9F415A7F-F8CF-4D52-829B-75404806F70F}"/>
          </ac:picMkLst>
        </pc:picChg>
      </pc:sldChg>
      <pc:sldChg chg="delSp modSp delAnim">
        <pc:chgData name="Miss K McConnachie" userId="d22e06e9-7ea8-4ce6-864e-255ae2528b15" providerId="ADAL" clId="{E6BF72AB-BBA8-4188-BE26-9C0B9640E318}" dt="2021-01-27T19:31:55.560" v="389" actId="20577"/>
        <pc:sldMkLst>
          <pc:docMk/>
          <pc:sldMk cId="1711894964" sldId="268"/>
        </pc:sldMkLst>
        <pc:spChg chg="mod">
          <ac:chgData name="Miss K McConnachie" userId="d22e06e9-7ea8-4ce6-864e-255ae2528b15" providerId="ADAL" clId="{E6BF72AB-BBA8-4188-BE26-9C0B9640E318}" dt="2021-01-27T19:31:55.560" v="389" actId="20577"/>
          <ac:spMkLst>
            <pc:docMk/>
            <pc:sldMk cId="1711894964" sldId="268"/>
            <ac:spMk id="4" creationId="{00000000-0000-0000-0000-000000000000}"/>
          </ac:spMkLst>
        </pc:spChg>
        <pc:spChg chg="mod">
          <ac:chgData name="Miss K McConnachie" userId="d22e06e9-7ea8-4ce6-864e-255ae2528b15" providerId="ADAL" clId="{E6BF72AB-BBA8-4188-BE26-9C0B9640E318}" dt="2021-01-27T19:29:10.579" v="235" actId="20577"/>
          <ac:spMkLst>
            <pc:docMk/>
            <pc:sldMk cId="1711894964" sldId="268"/>
            <ac:spMk id="5" creationId="{00000000-0000-0000-0000-000000000000}"/>
          </ac:spMkLst>
        </pc:spChg>
        <pc:picChg chg="mod">
          <ac:chgData name="Miss K McConnachie" userId="d22e06e9-7ea8-4ce6-864e-255ae2528b15" providerId="ADAL" clId="{E6BF72AB-BBA8-4188-BE26-9C0B9640E318}" dt="2021-01-27T19:31:15.651" v="282" actId="14100"/>
          <ac:picMkLst>
            <pc:docMk/>
            <pc:sldMk cId="1711894964" sldId="268"/>
            <ac:picMk id="6" creationId="{F585B9FE-BDB6-469A-8751-189849EB7942}"/>
          </ac:picMkLst>
        </pc:picChg>
        <pc:picChg chg="del">
          <ac:chgData name="Miss K McConnachie" userId="d22e06e9-7ea8-4ce6-864e-255ae2528b15" providerId="ADAL" clId="{E6BF72AB-BBA8-4188-BE26-9C0B9640E318}" dt="2021-01-27T13:47:58.943" v="56" actId="478"/>
          <ac:picMkLst>
            <pc:docMk/>
            <pc:sldMk cId="1711894964" sldId="268"/>
            <ac:picMk id="7" creationId="{C6D3F0D3-E114-4D45-913A-AB1F67757031}"/>
          </ac:picMkLst>
        </pc:picChg>
      </pc:sldChg>
    </pc:docChg>
  </pc:docChgLst>
  <pc:docChgLst>
    <pc:chgData name="Miss K McConnachie" userId="d22e06e9-7ea8-4ce6-864e-255ae2528b15" providerId="ADAL" clId="{F838B42D-EA10-4456-960E-470B145EC078}"/>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42CA8-9C4C-49A5-B16B-3E3FBA02C9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9CC09B-3385-4C45-90EB-FFA683DB09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BCE0134-7787-4B5D-A33E-4AFD955D52A1}"/>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5" name="Footer Placeholder 4">
            <a:extLst>
              <a:ext uri="{FF2B5EF4-FFF2-40B4-BE49-F238E27FC236}">
                <a16:creationId xmlns:a16="http://schemas.microsoft.com/office/drawing/2014/main" id="{E4F8F865-41BD-45B9-93D4-FA0BFF9832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F7F36D-E035-4436-9929-CE68C05F1BBC}"/>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21959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8DF29-2FD5-40B2-BA4B-3C19FD21B9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E2E564-285E-4B2D-B3BA-4F3FF78BF9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67C657-2655-4F2C-B6F3-46B48831EA98}"/>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5" name="Footer Placeholder 4">
            <a:extLst>
              <a:ext uri="{FF2B5EF4-FFF2-40B4-BE49-F238E27FC236}">
                <a16:creationId xmlns:a16="http://schemas.microsoft.com/office/drawing/2014/main" id="{C6A8FEAC-2B8A-4C36-A196-468FB8E33D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05F101-C708-40FF-B7EC-063797AC62C9}"/>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2088260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137F7-11BB-45EC-B5B5-215CC52F47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50F5B0-14F3-4517-BDE9-AC63EF0FA1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E123EBA-E74C-4046-A430-21C12AC57819}"/>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5" name="Footer Placeholder 4">
            <a:extLst>
              <a:ext uri="{FF2B5EF4-FFF2-40B4-BE49-F238E27FC236}">
                <a16:creationId xmlns:a16="http://schemas.microsoft.com/office/drawing/2014/main" id="{1F17341C-0198-42F8-90DF-5C42EEF8F1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082854-D372-43D1-B24C-E0D91007452B}"/>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1376771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68ADD-ED1A-45B0-8E20-276B14AD7C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14FE29-D8BF-43F2-98AA-F3E050495DC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712B92-6B92-4AAA-93D5-182649C5802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DE43A9D-C097-4E26-AB8A-BE26C5EE314D}"/>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6" name="Footer Placeholder 5">
            <a:extLst>
              <a:ext uri="{FF2B5EF4-FFF2-40B4-BE49-F238E27FC236}">
                <a16:creationId xmlns:a16="http://schemas.microsoft.com/office/drawing/2014/main" id="{A9E4D58B-9206-41B1-A4EB-1D94B11809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0E33DC-DF37-44E4-BE05-4DCED8617329}"/>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3688874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8FDF6-4C77-42C3-8683-EB9166A2FD3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4ACA31-D3AE-48EC-BB8C-50A9731084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3BF4B16-2D86-4672-B644-DF81125C5BC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F08B3A-5B88-4B07-AF34-1B868C61E0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7FF4DC0-7613-4D15-B477-724C7D346C7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DE04BC9-3A3C-4DC0-8BC3-F1776B0CF14E}"/>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8" name="Footer Placeholder 7">
            <a:extLst>
              <a:ext uri="{FF2B5EF4-FFF2-40B4-BE49-F238E27FC236}">
                <a16:creationId xmlns:a16="http://schemas.microsoft.com/office/drawing/2014/main" id="{6E7489FD-9E4A-466E-AA80-0DA883B760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FA80751-3FD4-4053-9D51-BECB7651DFE9}"/>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246737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1BE6F-E2DF-420D-859C-C41E544B025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2C2A55-E796-44A5-991F-0B0E3624BF65}"/>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4" name="Footer Placeholder 3">
            <a:extLst>
              <a:ext uri="{FF2B5EF4-FFF2-40B4-BE49-F238E27FC236}">
                <a16:creationId xmlns:a16="http://schemas.microsoft.com/office/drawing/2014/main" id="{6FE5A23F-F9C6-41DB-9D21-DFC7B7C51F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B6C50A-D09B-4725-89D5-D58BE264EAA4}"/>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1011102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2E8C49-7D8D-426F-A5A0-B83C7C3E2C74}"/>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3" name="Footer Placeholder 2">
            <a:extLst>
              <a:ext uri="{FF2B5EF4-FFF2-40B4-BE49-F238E27FC236}">
                <a16:creationId xmlns:a16="http://schemas.microsoft.com/office/drawing/2014/main" id="{2D85E19D-78FE-4221-8C91-7D77C94746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7EDFAA8-E119-4938-B4EE-45408CF62AE1}"/>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2592214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698DF-A711-4E07-941F-F1F9DF89E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F1089F-9EA8-4534-BED7-CADEB439C4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E420AD-0D21-4359-A2FB-0DFC3C4F89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18059E-29FB-497B-9DE5-77E32053CE3A}"/>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6" name="Footer Placeholder 5">
            <a:extLst>
              <a:ext uri="{FF2B5EF4-FFF2-40B4-BE49-F238E27FC236}">
                <a16:creationId xmlns:a16="http://schemas.microsoft.com/office/drawing/2014/main" id="{17DCD51B-1933-4B3E-9E52-68066AC001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069F1F-3580-4C38-BE17-D6360E0D8C25}"/>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2771065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3BD88-5F6A-47A3-9591-02630FDD40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BC9C1D-5DC1-4E89-8B4D-98797111B9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0BC7A07-2FC6-4AAB-8633-F9BF0A7917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62BD59-0080-43A6-B588-755C19CA0C3E}"/>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6" name="Footer Placeholder 5">
            <a:extLst>
              <a:ext uri="{FF2B5EF4-FFF2-40B4-BE49-F238E27FC236}">
                <a16:creationId xmlns:a16="http://schemas.microsoft.com/office/drawing/2014/main" id="{1F9D7F7B-5D43-44BA-B14E-BA57851E21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FE9C82-D7FA-4B89-96CD-E01C5AE47656}"/>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822335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EDB1B-3744-47A4-BFF0-212A1262B97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2BEB6B-3D65-4F88-9AB9-8F6B646331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387EE4-43AF-4013-98E0-2C043F008837}"/>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5" name="Footer Placeholder 4">
            <a:extLst>
              <a:ext uri="{FF2B5EF4-FFF2-40B4-BE49-F238E27FC236}">
                <a16:creationId xmlns:a16="http://schemas.microsoft.com/office/drawing/2014/main" id="{F6EF3A3E-2165-42B6-8488-1D1F99FEAB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B20841-F339-41D4-B563-0B723BB7F49E}"/>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1176743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CD3DC0-C50F-4918-BBC9-4046B337D42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35F145-43F7-43AD-B394-408CA620168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CF895D-9F9C-4183-8BFD-4E88E4A727C8}"/>
              </a:ext>
            </a:extLst>
          </p:cNvPr>
          <p:cNvSpPr>
            <a:spLocks noGrp="1"/>
          </p:cNvSpPr>
          <p:nvPr>
            <p:ph type="dt" sz="half" idx="10"/>
          </p:nvPr>
        </p:nvSpPr>
        <p:spPr/>
        <p:txBody>
          <a:bodyPr/>
          <a:lstStyle/>
          <a:p>
            <a:fld id="{397EC7A1-D6C8-4351-97ED-7BCCA7D467A1}" type="datetimeFigureOut">
              <a:rPr lang="en-GB" smtClean="0"/>
              <a:t>27/01/2021</a:t>
            </a:fld>
            <a:endParaRPr lang="en-GB"/>
          </a:p>
        </p:txBody>
      </p:sp>
      <p:sp>
        <p:nvSpPr>
          <p:cNvPr id="5" name="Footer Placeholder 4">
            <a:extLst>
              <a:ext uri="{FF2B5EF4-FFF2-40B4-BE49-F238E27FC236}">
                <a16:creationId xmlns:a16="http://schemas.microsoft.com/office/drawing/2014/main" id="{22626496-779B-476F-9EFE-5DBDEA9CD5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F1E7A8-7888-49E8-A5E9-DBEA2BBA63F1}"/>
              </a:ext>
            </a:extLst>
          </p:cNvPr>
          <p:cNvSpPr>
            <a:spLocks noGrp="1"/>
          </p:cNvSpPr>
          <p:nvPr>
            <p:ph type="sldNum" sz="quarter" idx="12"/>
          </p:nvPr>
        </p:nvSpPr>
        <p:spPr/>
        <p:txBody>
          <a:bodyPr/>
          <a:lstStyle/>
          <a:p>
            <a:fld id="{EB58062C-681D-4253-B084-827DEC8A6B29}" type="slidenum">
              <a:rPr lang="en-GB" smtClean="0"/>
              <a:t>‹#›</a:t>
            </a:fld>
            <a:endParaRPr lang="en-GB"/>
          </a:p>
        </p:txBody>
      </p:sp>
    </p:spTree>
    <p:extLst>
      <p:ext uri="{BB962C8B-B14F-4D97-AF65-F5344CB8AC3E}">
        <p14:creationId xmlns:p14="http://schemas.microsoft.com/office/powerpoint/2010/main" val="790256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DDE18A-CD7B-4FC5-BA4E-07D0D20374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333F85-1155-4164-9D04-3FFC5A7A8B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04481A-FDCC-442A-8219-B8257D04A2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7EC7A1-D6C8-4351-97ED-7BCCA7D467A1}" type="datetimeFigureOut">
              <a:rPr lang="en-GB" smtClean="0"/>
              <a:t>27/01/2021</a:t>
            </a:fld>
            <a:endParaRPr lang="en-GB"/>
          </a:p>
        </p:txBody>
      </p:sp>
      <p:sp>
        <p:nvSpPr>
          <p:cNvPr id="5" name="Footer Placeholder 4">
            <a:extLst>
              <a:ext uri="{FF2B5EF4-FFF2-40B4-BE49-F238E27FC236}">
                <a16:creationId xmlns:a16="http://schemas.microsoft.com/office/drawing/2014/main" id="{FF11E992-3A16-4C52-9661-8F83AC948C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5A424CA-EDDF-415A-BE3B-AAC056D8E0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58062C-681D-4253-B084-827DEC8A6B29}" type="slidenum">
              <a:rPr lang="en-GB" smtClean="0"/>
              <a:t>‹#›</a:t>
            </a:fld>
            <a:endParaRPr lang="en-GB"/>
          </a:p>
        </p:txBody>
      </p:sp>
    </p:spTree>
    <p:extLst>
      <p:ext uri="{BB962C8B-B14F-4D97-AF65-F5344CB8AC3E}">
        <p14:creationId xmlns:p14="http://schemas.microsoft.com/office/powerpoint/2010/main" val="3025767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png"/><Relationship Id="rId18" Type="http://schemas.openxmlformats.org/officeDocument/2006/relationships/image" Target="../media/image14.png"/><Relationship Id="rId3" Type="http://schemas.openxmlformats.org/officeDocument/2006/relationships/audio" Target="../media/media1.m4a"/><Relationship Id="rId21" Type="http://schemas.openxmlformats.org/officeDocument/2006/relationships/image" Target="../media/image17.png"/><Relationship Id="rId7" Type="http://schemas.openxmlformats.org/officeDocument/2006/relationships/image" Target="../media/image3.png"/><Relationship Id="rId12" Type="http://schemas.openxmlformats.org/officeDocument/2006/relationships/image" Target="../media/image8.png"/><Relationship Id="rId17" Type="http://schemas.openxmlformats.org/officeDocument/2006/relationships/image" Target="../media/image13.png"/><Relationship Id="rId2" Type="http://schemas.microsoft.com/office/2007/relationships/media" Target="../media/media1.m4a"/><Relationship Id="rId16" Type="http://schemas.openxmlformats.org/officeDocument/2006/relationships/image" Target="../media/image12.png"/><Relationship Id="rId20" Type="http://schemas.openxmlformats.org/officeDocument/2006/relationships/image" Target="../media/image16.png"/><Relationship Id="rId1" Type="http://schemas.openxmlformats.org/officeDocument/2006/relationships/tags" Target="../tags/tag1.xml"/><Relationship Id="rId6" Type="http://schemas.openxmlformats.org/officeDocument/2006/relationships/image" Target="../media/image2.png"/><Relationship Id="rId11" Type="http://schemas.openxmlformats.org/officeDocument/2006/relationships/image" Target="../media/image7.png"/><Relationship Id="rId24" Type="http://schemas.openxmlformats.org/officeDocument/2006/relationships/image" Target="../media/image20.png"/><Relationship Id="rId5" Type="http://schemas.openxmlformats.org/officeDocument/2006/relationships/image" Target="../media/image1.png"/><Relationship Id="rId15" Type="http://schemas.openxmlformats.org/officeDocument/2006/relationships/image" Target="../media/image11.png"/><Relationship Id="rId23" Type="http://schemas.openxmlformats.org/officeDocument/2006/relationships/image" Target="../media/image19.png"/><Relationship Id="rId10" Type="http://schemas.openxmlformats.org/officeDocument/2006/relationships/image" Target="../media/image6.png"/><Relationship Id="rId19" Type="http://schemas.openxmlformats.org/officeDocument/2006/relationships/image" Target="../media/image15.png"/><Relationship Id="rId4" Type="http://schemas.openxmlformats.org/officeDocument/2006/relationships/slideLayout" Target="../slideLayouts/slideLayout7.xml"/><Relationship Id="rId9" Type="http://schemas.openxmlformats.org/officeDocument/2006/relationships/image" Target="../media/image5.jpeg"/><Relationship Id="rId14" Type="http://schemas.openxmlformats.org/officeDocument/2006/relationships/image" Target="../media/image10.png"/><Relationship Id="rId22" Type="http://schemas.openxmlformats.org/officeDocument/2006/relationships/image" Target="../media/image18.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0.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20.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0.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0.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0.png"/><Relationship Id="rId5" Type="http://schemas.openxmlformats.org/officeDocument/2006/relationships/image" Target="../media/image25.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20.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5" Type="http://schemas.openxmlformats.org/officeDocument/2006/relationships/image" Target="../media/image20.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10.xml"/><Relationship Id="rId6" Type="http://schemas.openxmlformats.org/officeDocument/2006/relationships/image" Target="../media/image20.png"/><Relationship Id="rId5" Type="http://schemas.openxmlformats.org/officeDocument/2006/relationships/hyperlink" Target="mailto:kmconnachie@sirgrahambalfour.staffs.sch.uk" TargetMode="Externa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9F2FF-F977-4F15-B135-83580C4B0BB3}"/>
              </a:ext>
            </a:extLst>
          </p:cNvPr>
          <p:cNvSpPr>
            <a:spLocks noGrp="1"/>
          </p:cNvSpPr>
          <p:nvPr>
            <p:ph type="ctrTitle" idx="4294967295"/>
          </p:nvPr>
        </p:nvSpPr>
        <p:spPr>
          <a:xfrm>
            <a:off x="1665147" y="1471168"/>
            <a:ext cx="9144000" cy="2387600"/>
          </a:xfrm>
        </p:spPr>
        <p:txBody>
          <a:bodyPr>
            <a:normAutofit/>
          </a:bodyPr>
          <a:lstStyle/>
          <a:p>
            <a:pPr algn="ctr"/>
            <a:r>
              <a:rPr lang="en-GB" sz="5500" b="1" dirty="0"/>
              <a:t>The Balfour Scholars’ Award</a:t>
            </a:r>
            <a:br>
              <a:rPr lang="en-GB" sz="5500" b="1" dirty="0"/>
            </a:br>
            <a:r>
              <a:rPr lang="en-GB" sz="3000" b="1" dirty="0"/>
              <a:t>(Explained for parents) </a:t>
            </a:r>
          </a:p>
        </p:txBody>
      </p:sp>
      <p:pic>
        <p:nvPicPr>
          <p:cNvPr id="4" name="Picture 3">
            <a:extLst>
              <a:ext uri="{FF2B5EF4-FFF2-40B4-BE49-F238E27FC236}">
                <a16:creationId xmlns:a16="http://schemas.microsoft.com/office/drawing/2014/main" id="{9B27A5E8-5FB4-486A-8458-9F8855BC38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4592" y="3429000"/>
            <a:ext cx="1082816" cy="1263285"/>
          </a:xfrm>
          <a:prstGeom prst="rect">
            <a:avLst/>
          </a:prstGeom>
        </p:spPr>
      </p:pic>
      <p:pic>
        <p:nvPicPr>
          <p:cNvPr id="5" name="Picture 4">
            <a:extLst>
              <a:ext uri="{FF2B5EF4-FFF2-40B4-BE49-F238E27FC236}">
                <a16:creationId xmlns:a16="http://schemas.microsoft.com/office/drawing/2014/main" id="{3E839B48-9C6B-478C-B4EC-229BF0FE352A}"/>
              </a:ext>
            </a:extLst>
          </p:cNvPr>
          <p:cNvPicPr>
            <a:picLocks noChangeAspect="1"/>
          </p:cNvPicPr>
          <p:nvPr/>
        </p:nvPicPr>
        <p:blipFill>
          <a:blip r:embed="rId6"/>
          <a:stretch>
            <a:fillRect/>
          </a:stretch>
        </p:blipFill>
        <p:spPr>
          <a:xfrm flipH="1">
            <a:off x="9833725" y="658909"/>
            <a:ext cx="1013961" cy="1182106"/>
          </a:xfrm>
          <a:prstGeom prst="rect">
            <a:avLst/>
          </a:prstGeom>
        </p:spPr>
      </p:pic>
      <p:pic>
        <p:nvPicPr>
          <p:cNvPr id="6" name="Picture 5">
            <a:extLst>
              <a:ext uri="{FF2B5EF4-FFF2-40B4-BE49-F238E27FC236}">
                <a16:creationId xmlns:a16="http://schemas.microsoft.com/office/drawing/2014/main" id="{5531E381-C84F-4D67-8B0C-4263CDBD2BF1}"/>
              </a:ext>
            </a:extLst>
          </p:cNvPr>
          <p:cNvPicPr>
            <a:picLocks noChangeAspect="1"/>
          </p:cNvPicPr>
          <p:nvPr/>
        </p:nvPicPr>
        <p:blipFill>
          <a:blip r:embed="rId7"/>
          <a:stretch>
            <a:fillRect/>
          </a:stretch>
        </p:blipFill>
        <p:spPr>
          <a:xfrm>
            <a:off x="9165620" y="3566392"/>
            <a:ext cx="1336209" cy="1284460"/>
          </a:xfrm>
          <a:prstGeom prst="rect">
            <a:avLst/>
          </a:prstGeom>
        </p:spPr>
      </p:pic>
      <p:pic>
        <p:nvPicPr>
          <p:cNvPr id="7" name="Picture 6">
            <a:extLst>
              <a:ext uri="{FF2B5EF4-FFF2-40B4-BE49-F238E27FC236}">
                <a16:creationId xmlns:a16="http://schemas.microsoft.com/office/drawing/2014/main" id="{1B62C407-A0E7-4B4B-A66A-B0BF737B57AC}"/>
              </a:ext>
            </a:extLst>
          </p:cNvPr>
          <p:cNvPicPr>
            <a:picLocks noChangeAspect="1"/>
          </p:cNvPicPr>
          <p:nvPr/>
        </p:nvPicPr>
        <p:blipFill>
          <a:blip r:embed="rId8"/>
          <a:stretch>
            <a:fillRect/>
          </a:stretch>
        </p:blipFill>
        <p:spPr>
          <a:xfrm>
            <a:off x="872577" y="4934219"/>
            <a:ext cx="1150440" cy="1161028"/>
          </a:xfrm>
          <a:prstGeom prst="rect">
            <a:avLst/>
          </a:prstGeom>
        </p:spPr>
      </p:pic>
      <p:pic>
        <p:nvPicPr>
          <p:cNvPr id="8" name="Picture 7">
            <a:extLst>
              <a:ext uri="{FF2B5EF4-FFF2-40B4-BE49-F238E27FC236}">
                <a16:creationId xmlns:a16="http://schemas.microsoft.com/office/drawing/2014/main" id="{C906C301-31EF-4C9C-B41A-C9F25258D90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2308" y="174427"/>
            <a:ext cx="1504529" cy="1004353"/>
          </a:xfrm>
          <a:prstGeom prst="rect">
            <a:avLst/>
          </a:prstGeom>
        </p:spPr>
      </p:pic>
      <p:pic>
        <p:nvPicPr>
          <p:cNvPr id="9" name="Picture 8">
            <a:extLst>
              <a:ext uri="{FF2B5EF4-FFF2-40B4-BE49-F238E27FC236}">
                <a16:creationId xmlns:a16="http://schemas.microsoft.com/office/drawing/2014/main" id="{BD72A8FD-15CD-4DF9-9401-EE2CA2E67FD8}"/>
              </a:ext>
            </a:extLst>
          </p:cNvPr>
          <p:cNvPicPr>
            <a:picLocks noChangeAspect="1"/>
          </p:cNvPicPr>
          <p:nvPr/>
        </p:nvPicPr>
        <p:blipFill>
          <a:blip r:embed="rId10"/>
          <a:stretch>
            <a:fillRect/>
          </a:stretch>
        </p:blipFill>
        <p:spPr>
          <a:xfrm>
            <a:off x="2164590" y="242100"/>
            <a:ext cx="1653859" cy="1293466"/>
          </a:xfrm>
          <a:prstGeom prst="rect">
            <a:avLst/>
          </a:prstGeom>
        </p:spPr>
      </p:pic>
      <p:pic>
        <p:nvPicPr>
          <p:cNvPr id="10" name="Picture 9">
            <a:extLst>
              <a:ext uri="{FF2B5EF4-FFF2-40B4-BE49-F238E27FC236}">
                <a16:creationId xmlns:a16="http://schemas.microsoft.com/office/drawing/2014/main" id="{FA05BAF4-D72B-482D-81C8-9D6466CB339A}"/>
              </a:ext>
            </a:extLst>
          </p:cNvPr>
          <p:cNvPicPr>
            <a:picLocks noChangeAspect="1"/>
          </p:cNvPicPr>
          <p:nvPr/>
        </p:nvPicPr>
        <p:blipFill>
          <a:blip r:embed="rId11"/>
          <a:stretch>
            <a:fillRect/>
          </a:stretch>
        </p:blipFill>
        <p:spPr>
          <a:xfrm>
            <a:off x="244199" y="2962286"/>
            <a:ext cx="1724593" cy="1729999"/>
          </a:xfrm>
          <a:prstGeom prst="rect">
            <a:avLst/>
          </a:prstGeom>
        </p:spPr>
      </p:pic>
      <p:pic>
        <p:nvPicPr>
          <p:cNvPr id="11" name="Picture 10">
            <a:extLst>
              <a:ext uri="{FF2B5EF4-FFF2-40B4-BE49-F238E27FC236}">
                <a16:creationId xmlns:a16="http://schemas.microsoft.com/office/drawing/2014/main" id="{AA006135-F138-4337-8E31-C38F81DF9B9F}"/>
              </a:ext>
            </a:extLst>
          </p:cNvPr>
          <p:cNvPicPr>
            <a:picLocks noChangeAspect="1"/>
          </p:cNvPicPr>
          <p:nvPr/>
        </p:nvPicPr>
        <p:blipFill>
          <a:blip r:embed="rId12"/>
          <a:stretch>
            <a:fillRect/>
          </a:stretch>
        </p:blipFill>
        <p:spPr>
          <a:xfrm>
            <a:off x="8949700" y="5320102"/>
            <a:ext cx="1391005" cy="1293466"/>
          </a:xfrm>
          <a:prstGeom prst="rect">
            <a:avLst/>
          </a:prstGeom>
        </p:spPr>
      </p:pic>
      <p:pic>
        <p:nvPicPr>
          <p:cNvPr id="12" name="Picture 11">
            <a:extLst>
              <a:ext uri="{FF2B5EF4-FFF2-40B4-BE49-F238E27FC236}">
                <a16:creationId xmlns:a16="http://schemas.microsoft.com/office/drawing/2014/main" id="{E8838402-A68A-4411-9274-C529D4330797}"/>
              </a:ext>
            </a:extLst>
          </p:cNvPr>
          <p:cNvPicPr>
            <a:picLocks noChangeAspect="1"/>
          </p:cNvPicPr>
          <p:nvPr/>
        </p:nvPicPr>
        <p:blipFill>
          <a:blip r:embed="rId13"/>
          <a:stretch>
            <a:fillRect/>
          </a:stretch>
        </p:blipFill>
        <p:spPr>
          <a:xfrm>
            <a:off x="11048904" y="2090986"/>
            <a:ext cx="797901" cy="673229"/>
          </a:xfrm>
          <a:prstGeom prst="rect">
            <a:avLst/>
          </a:prstGeom>
        </p:spPr>
      </p:pic>
      <p:pic>
        <p:nvPicPr>
          <p:cNvPr id="13" name="Picture 12">
            <a:extLst>
              <a:ext uri="{FF2B5EF4-FFF2-40B4-BE49-F238E27FC236}">
                <a16:creationId xmlns:a16="http://schemas.microsoft.com/office/drawing/2014/main" id="{D3BDCB19-340B-4C33-8C1B-7FB64B914B64}"/>
              </a:ext>
            </a:extLst>
          </p:cNvPr>
          <p:cNvPicPr>
            <a:picLocks noChangeAspect="1"/>
          </p:cNvPicPr>
          <p:nvPr/>
        </p:nvPicPr>
        <p:blipFill>
          <a:blip r:embed="rId14"/>
          <a:stretch>
            <a:fillRect/>
          </a:stretch>
        </p:blipFill>
        <p:spPr>
          <a:xfrm>
            <a:off x="10674504" y="3137894"/>
            <a:ext cx="1069807" cy="605377"/>
          </a:xfrm>
          <a:prstGeom prst="rect">
            <a:avLst/>
          </a:prstGeom>
        </p:spPr>
      </p:pic>
      <p:pic>
        <p:nvPicPr>
          <p:cNvPr id="14" name="Picture 13">
            <a:extLst>
              <a:ext uri="{FF2B5EF4-FFF2-40B4-BE49-F238E27FC236}">
                <a16:creationId xmlns:a16="http://schemas.microsoft.com/office/drawing/2014/main" id="{53C2F403-2141-4CAD-84CB-C758788BE447}"/>
              </a:ext>
            </a:extLst>
          </p:cNvPr>
          <p:cNvPicPr>
            <a:picLocks noChangeAspect="1"/>
          </p:cNvPicPr>
          <p:nvPr/>
        </p:nvPicPr>
        <p:blipFill>
          <a:blip r:embed="rId15"/>
          <a:stretch>
            <a:fillRect/>
          </a:stretch>
        </p:blipFill>
        <p:spPr>
          <a:xfrm>
            <a:off x="377865" y="1528406"/>
            <a:ext cx="1516030" cy="960151"/>
          </a:xfrm>
          <a:prstGeom prst="rect">
            <a:avLst/>
          </a:prstGeom>
        </p:spPr>
      </p:pic>
      <p:pic>
        <p:nvPicPr>
          <p:cNvPr id="15" name="Picture 14">
            <a:extLst>
              <a:ext uri="{FF2B5EF4-FFF2-40B4-BE49-F238E27FC236}">
                <a16:creationId xmlns:a16="http://schemas.microsoft.com/office/drawing/2014/main" id="{932134ED-3320-48AA-A8EB-DF80A43CA2B2}"/>
              </a:ext>
            </a:extLst>
          </p:cNvPr>
          <p:cNvPicPr>
            <a:picLocks noChangeAspect="1"/>
          </p:cNvPicPr>
          <p:nvPr/>
        </p:nvPicPr>
        <p:blipFill>
          <a:blip r:embed="rId16"/>
          <a:stretch>
            <a:fillRect/>
          </a:stretch>
        </p:blipFill>
        <p:spPr>
          <a:xfrm>
            <a:off x="3245286" y="4301175"/>
            <a:ext cx="1380443" cy="576519"/>
          </a:xfrm>
          <a:prstGeom prst="rect">
            <a:avLst/>
          </a:prstGeom>
        </p:spPr>
      </p:pic>
      <p:pic>
        <p:nvPicPr>
          <p:cNvPr id="16" name="Picture 15">
            <a:extLst>
              <a:ext uri="{FF2B5EF4-FFF2-40B4-BE49-F238E27FC236}">
                <a16:creationId xmlns:a16="http://schemas.microsoft.com/office/drawing/2014/main" id="{503FC11E-8018-42BA-877D-C1E43F199D9B}"/>
              </a:ext>
            </a:extLst>
          </p:cNvPr>
          <p:cNvPicPr>
            <a:picLocks noChangeAspect="1"/>
          </p:cNvPicPr>
          <p:nvPr/>
        </p:nvPicPr>
        <p:blipFill>
          <a:blip r:embed="rId17"/>
          <a:stretch>
            <a:fillRect/>
          </a:stretch>
        </p:blipFill>
        <p:spPr>
          <a:xfrm>
            <a:off x="7002684" y="1504841"/>
            <a:ext cx="1008784" cy="557272"/>
          </a:xfrm>
          <a:prstGeom prst="rect">
            <a:avLst/>
          </a:prstGeom>
        </p:spPr>
      </p:pic>
      <p:pic>
        <p:nvPicPr>
          <p:cNvPr id="17" name="Picture 16">
            <a:extLst>
              <a:ext uri="{FF2B5EF4-FFF2-40B4-BE49-F238E27FC236}">
                <a16:creationId xmlns:a16="http://schemas.microsoft.com/office/drawing/2014/main" id="{84D75BD6-9E6D-4846-8C6A-00BA54B4B68F}"/>
              </a:ext>
            </a:extLst>
          </p:cNvPr>
          <p:cNvPicPr>
            <a:picLocks noChangeAspect="1"/>
          </p:cNvPicPr>
          <p:nvPr/>
        </p:nvPicPr>
        <p:blipFill>
          <a:blip r:embed="rId18"/>
          <a:stretch>
            <a:fillRect/>
          </a:stretch>
        </p:blipFill>
        <p:spPr>
          <a:xfrm>
            <a:off x="3867941" y="1356995"/>
            <a:ext cx="1136468" cy="653614"/>
          </a:xfrm>
          <a:prstGeom prst="rect">
            <a:avLst/>
          </a:prstGeom>
        </p:spPr>
      </p:pic>
      <p:pic>
        <p:nvPicPr>
          <p:cNvPr id="18" name="Picture 17">
            <a:extLst>
              <a:ext uri="{FF2B5EF4-FFF2-40B4-BE49-F238E27FC236}">
                <a16:creationId xmlns:a16="http://schemas.microsoft.com/office/drawing/2014/main" id="{6BA01D1B-6813-45D4-8F00-03E489FA1EB5}"/>
              </a:ext>
            </a:extLst>
          </p:cNvPr>
          <p:cNvPicPr>
            <a:picLocks noChangeAspect="1"/>
          </p:cNvPicPr>
          <p:nvPr/>
        </p:nvPicPr>
        <p:blipFill>
          <a:blip r:embed="rId19"/>
          <a:stretch>
            <a:fillRect/>
          </a:stretch>
        </p:blipFill>
        <p:spPr>
          <a:xfrm>
            <a:off x="7282666" y="4090525"/>
            <a:ext cx="1531074" cy="1166383"/>
          </a:xfrm>
          <a:prstGeom prst="rect">
            <a:avLst/>
          </a:prstGeom>
        </p:spPr>
      </p:pic>
      <p:pic>
        <p:nvPicPr>
          <p:cNvPr id="19" name="Picture 18">
            <a:extLst>
              <a:ext uri="{FF2B5EF4-FFF2-40B4-BE49-F238E27FC236}">
                <a16:creationId xmlns:a16="http://schemas.microsoft.com/office/drawing/2014/main" id="{E16907BE-8D18-415F-A9EC-1F9F073E9A86}"/>
              </a:ext>
            </a:extLst>
          </p:cNvPr>
          <p:cNvPicPr>
            <a:picLocks noChangeAspect="1"/>
          </p:cNvPicPr>
          <p:nvPr/>
        </p:nvPicPr>
        <p:blipFill>
          <a:blip r:embed="rId20"/>
          <a:stretch>
            <a:fillRect/>
          </a:stretch>
        </p:blipFill>
        <p:spPr>
          <a:xfrm>
            <a:off x="5471610" y="5632590"/>
            <a:ext cx="1531074" cy="925314"/>
          </a:xfrm>
          <a:prstGeom prst="rect">
            <a:avLst/>
          </a:prstGeom>
        </p:spPr>
      </p:pic>
      <p:pic>
        <p:nvPicPr>
          <p:cNvPr id="20" name="Picture 19">
            <a:extLst>
              <a:ext uri="{FF2B5EF4-FFF2-40B4-BE49-F238E27FC236}">
                <a16:creationId xmlns:a16="http://schemas.microsoft.com/office/drawing/2014/main" id="{D6BAFB6B-68DD-42A8-B375-550ECA72B21C}"/>
              </a:ext>
            </a:extLst>
          </p:cNvPr>
          <p:cNvPicPr>
            <a:picLocks noChangeAspect="1"/>
          </p:cNvPicPr>
          <p:nvPr/>
        </p:nvPicPr>
        <p:blipFill>
          <a:blip r:embed="rId21"/>
          <a:stretch>
            <a:fillRect/>
          </a:stretch>
        </p:blipFill>
        <p:spPr>
          <a:xfrm>
            <a:off x="2733265" y="5320102"/>
            <a:ext cx="1702910" cy="956771"/>
          </a:xfrm>
          <a:prstGeom prst="rect">
            <a:avLst/>
          </a:prstGeom>
        </p:spPr>
      </p:pic>
      <p:pic>
        <p:nvPicPr>
          <p:cNvPr id="21" name="Picture 20">
            <a:extLst>
              <a:ext uri="{FF2B5EF4-FFF2-40B4-BE49-F238E27FC236}">
                <a16:creationId xmlns:a16="http://schemas.microsoft.com/office/drawing/2014/main" id="{8759941E-23CD-458C-80D6-04498BBE662A}"/>
              </a:ext>
            </a:extLst>
          </p:cNvPr>
          <p:cNvPicPr>
            <a:picLocks noChangeAspect="1"/>
          </p:cNvPicPr>
          <p:nvPr/>
        </p:nvPicPr>
        <p:blipFill>
          <a:blip r:embed="rId22"/>
          <a:stretch>
            <a:fillRect/>
          </a:stretch>
        </p:blipFill>
        <p:spPr>
          <a:xfrm>
            <a:off x="7661091" y="256812"/>
            <a:ext cx="1504529" cy="985815"/>
          </a:xfrm>
          <a:prstGeom prst="rect">
            <a:avLst/>
          </a:prstGeom>
        </p:spPr>
      </p:pic>
      <p:pic>
        <p:nvPicPr>
          <p:cNvPr id="22" name="Picture 21">
            <a:extLst>
              <a:ext uri="{FF2B5EF4-FFF2-40B4-BE49-F238E27FC236}">
                <a16:creationId xmlns:a16="http://schemas.microsoft.com/office/drawing/2014/main" id="{10F360ED-8114-4645-AF55-FD4C56975BC9}"/>
              </a:ext>
            </a:extLst>
          </p:cNvPr>
          <p:cNvPicPr>
            <a:picLocks noChangeAspect="1"/>
          </p:cNvPicPr>
          <p:nvPr/>
        </p:nvPicPr>
        <p:blipFill>
          <a:blip r:embed="rId23"/>
          <a:stretch>
            <a:fillRect/>
          </a:stretch>
        </p:blipFill>
        <p:spPr>
          <a:xfrm>
            <a:off x="10539467" y="4550177"/>
            <a:ext cx="1204844" cy="1316324"/>
          </a:xfrm>
          <a:prstGeom prst="rect">
            <a:avLst/>
          </a:prstGeom>
        </p:spPr>
      </p:pic>
      <p:pic>
        <p:nvPicPr>
          <p:cNvPr id="3" name="Recorded Sound">
            <a:hlinkClick r:id="" action="ppaction://media"/>
            <a:extLst>
              <a:ext uri="{FF2B5EF4-FFF2-40B4-BE49-F238E27FC236}">
                <a16:creationId xmlns:a16="http://schemas.microsoft.com/office/drawing/2014/main" id="{3B523226-FAFA-4453-BAB5-A68E939EB67F}"/>
              </a:ext>
            </a:extLst>
          </p:cNvPr>
          <p:cNvPicPr>
            <a:picLocks noChangeAspect="1"/>
          </p:cNvPicPr>
          <p:nvPr>
            <a:audioFile r:link="rId3"/>
            <p:extLst>
              <p:ext uri="{DAA4B4D4-6D71-4841-9C94-3DE7FCFB9230}">
                <p14:media xmlns:p14="http://schemas.microsoft.com/office/powerpoint/2010/main" r:embed="rId2"/>
              </p:ext>
            </p:extLst>
          </p:nvPr>
        </p:nvPicPr>
        <p:blipFill>
          <a:blip r:embed="rId24">
            <a:biLevel thresh="75000"/>
          </a:blip>
          <a:stretch>
            <a:fillRect/>
          </a:stretch>
        </p:blipFill>
        <p:spPr>
          <a:xfrm>
            <a:off x="3116561" y="2824029"/>
            <a:ext cx="1380443" cy="1380443"/>
          </a:xfrm>
          <a:prstGeom prst="rect">
            <a:avLst/>
          </a:prstGeom>
        </p:spPr>
      </p:pic>
    </p:spTree>
    <p:custDataLst>
      <p:tags r:id="rId1"/>
    </p:custDataLst>
    <p:extLst>
      <p:ext uri="{BB962C8B-B14F-4D97-AF65-F5344CB8AC3E}">
        <p14:creationId xmlns:p14="http://schemas.microsoft.com/office/powerpoint/2010/main" val="3890547815"/>
      </p:ext>
    </p:extLst>
  </p:cSld>
  <p:clrMapOvr>
    <a:masterClrMapping/>
  </p:clrMapOvr>
  <mc:AlternateContent xmlns:mc="http://schemas.openxmlformats.org/markup-compatibility/2006" xmlns:p14="http://schemas.microsoft.com/office/powerpoint/2010/main">
    <mc:Choice Requires="p14">
      <p:transition spd="slow" p14:dur="2000" advTm="78419"/>
    </mc:Choice>
    <mc:Fallback xmlns="">
      <p:transition spd="slow" advTm="784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1530" objId="3"/>
        <p14:stopEvt time="78062"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C738D3-E56D-4D1D-81DD-C9DE543DE942}"/>
              </a:ext>
            </a:extLst>
          </p:cNvPr>
          <p:cNvSpPr>
            <a:spLocks noGrp="1"/>
          </p:cNvSpPr>
          <p:nvPr>
            <p:ph type="subTitle" idx="1"/>
          </p:nvPr>
        </p:nvSpPr>
        <p:spPr/>
        <p:txBody>
          <a:bodyPr/>
          <a:lstStyle/>
          <a:p>
            <a:endParaRPr lang="en-GB"/>
          </a:p>
        </p:txBody>
      </p:sp>
      <p:sp>
        <p:nvSpPr>
          <p:cNvPr id="4" name="Title 3">
            <a:extLst>
              <a:ext uri="{FF2B5EF4-FFF2-40B4-BE49-F238E27FC236}">
                <a16:creationId xmlns:a16="http://schemas.microsoft.com/office/drawing/2014/main" id="{D455C1EB-545B-402F-BFC2-3BA76C4A2A91}"/>
              </a:ext>
            </a:extLst>
          </p:cNvPr>
          <p:cNvSpPr>
            <a:spLocks noGrp="1"/>
          </p:cNvSpPr>
          <p:nvPr>
            <p:ph type="ctrTitle"/>
          </p:nvPr>
        </p:nvSpPr>
        <p:spPr>
          <a:xfrm>
            <a:off x="1491447" y="261229"/>
            <a:ext cx="9144000" cy="1327797"/>
          </a:xfrm>
          <a:prstGeom prst="rect">
            <a:avLst/>
          </a:prstGeom>
          <a:solidFill>
            <a:srgbClr val="FFC000"/>
          </a:solid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4200" dirty="0">
                <a:latin typeface="Comic Sans MS" panose="030F0702030302020204" pitchFamily="66" charset="0"/>
              </a:rPr>
              <a:t>What is The Balfour Scholars’ Award?</a:t>
            </a:r>
          </a:p>
        </p:txBody>
      </p:sp>
      <p:sp>
        <p:nvSpPr>
          <p:cNvPr id="5" name="Rectangle 4">
            <a:extLst>
              <a:ext uri="{FF2B5EF4-FFF2-40B4-BE49-F238E27FC236}">
                <a16:creationId xmlns:a16="http://schemas.microsoft.com/office/drawing/2014/main" id="{533E36DE-8436-4D9D-9F3A-D0970881F2C9}"/>
              </a:ext>
            </a:extLst>
          </p:cNvPr>
          <p:cNvSpPr/>
          <p:nvPr/>
        </p:nvSpPr>
        <p:spPr>
          <a:xfrm>
            <a:off x="946951" y="1937532"/>
            <a:ext cx="10298097" cy="4440718"/>
          </a:xfrm>
          <a:prstGeom prst="rect">
            <a:avLst/>
          </a:prstGeom>
          <a:solidFill>
            <a:srgbClr val="00B05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GB" sz="2800" dirty="0">
                <a:latin typeface="Comic Sans MS" panose="030F0702030302020204" pitchFamily="66" charset="0"/>
              </a:rPr>
              <a:t>This Award is aimed at Year 7, 8 and 9 students. </a:t>
            </a:r>
          </a:p>
          <a:p>
            <a:pPr marL="457200" indent="-457200">
              <a:buFont typeface="Arial" panose="020B0604020202020204" pitchFamily="34" charset="0"/>
              <a:buChar char="•"/>
            </a:pPr>
            <a:r>
              <a:rPr lang="en-GB" sz="2800" dirty="0">
                <a:latin typeface="Comic Sans MS" panose="030F0702030302020204" pitchFamily="66" charset="0"/>
              </a:rPr>
              <a:t>The idea behind the Award is to encourage students to independently carry out tasks which develop their subject knowledge. </a:t>
            </a:r>
          </a:p>
          <a:p>
            <a:pPr marL="457200" indent="-457200">
              <a:buFont typeface="Arial" panose="020B0604020202020204" pitchFamily="34" charset="0"/>
              <a:buChar char="•"/>
            </a:pPr>
            <a:r>
              <a:rPr lang="en-GB" sz="2800" dirty="0">
                <a:latin typeface="Comic Sans MS" panose="030F0702030302020204" pitchFamily="66" charset="0"/>
              </a:rPr>
              <a:t>The long term gain for students is an improved sense of resilience, determination and perseverance. </a:t>
            </a:r>
          </a:p>
          <a:p>
            <a:pPr marL="457200" indent="-457200">
              <a:buFont typeface="Arial" panose="020B0604020202020204" pitchFamily="34" charset="0"/>
              <a:buChar char="•"/>
            </a:pPr>
            <a:r>
              <a:rPr lang="en-GB" sz="2800" dirty="0">
                <a:latin typeface="Comic Sans MS" panose="030F0702030302020204" pitchFamily="66" charset="0"/>
              </a:rPr>
              <a:t>The tasks are challenging and have been set by subject teachers. </a:t>
            </a:r>
          </a:p>
          <a:p>
            <a:pPr marL="457200" indent="-457200">
              <a:buFont typeface="Arial" panose="020B0604020202020204" pitchFamily="34" charset="0"/>
              <a:buChar char="•"/>
            </a:pPr>
            <a:r>
              <a:rPr lang="en-GB" sz="2800" dirty="0">
                <a:latin typeface="Comic Sans MS" panose="030F0702030302020204" pitchFamily="66" charset="0"/>
              </a:rPr>
              <a:t>Completing The Balfour Scholars’ Award will allow students to prove their commitment to excellence. </a:t>
            </a:r>
          </a:p>
          <a:p>
            <a:pPr marL="457200" indent="-457200">
              <a:buFont typeface="Arial" panose="020B0604020202020204" pitchFamily="34" charset="0"/>
              <a:buChar char="•"/>
            </a:pPr>
            <a:endParaRPr lang="en-GB" sz="2800" dirty="0">
              <a:latin typeface="Comic Sans MS" panose="030F0702030302020204" pitchFamily="66" charset="0"/>
            </a:endParaRPr>
          </a:p>
        </p:txBody>
      </p:sp>
      <p:pic>
        <p:nvPicPr>
          <p:cNvPr id="6" name="Recorded Sound">
            <a:hlinkClick r:id="" action="ppaction://media"/>
            <a:extLst>
              <a:ext uri="{FF2B5EF4-FFF2-40B4-BE49-F238E27FC236}">
                <a16:creationId xmlns:a16="http://schemas.microsoft.com/office/drawing/2014/main" id="{ACBDE91C-33CC-4ED1-A79C-88C4E99D0B1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46150" y="861598"/>
            <a:ext cx="993159" cy="993159"/>
          </a:xfrm>
          <a:prstGeom prst="rect">
            <a:avLst/>
          </a:prstGeom>
        </p:spPr>
      </p:pic>
    </p:spTree>
    <p:custDataLst>
      <p:tags r:id="rId1"/>
    </p:custDataLst>
    <p:extLst>
      <p:ext uri="{BB962C8B-B14F-4D97-AF65-F5344CB8AC3E}">
        <p14:creationId xmlns:p14="http://schemas.microsoft.com/office/powerpoint/2010/main" val="1262940894"/>
      </p:ext>
    </p:extLst>
  </p:cSld>
  <p:clrMapOvr>
    <a:masterClrMapping/>
  </p:clrMapOvr>
  <mc:AlternateContent xmlns:mc="http://schemas.openxmlformats.org/markup-compatibility/2006" xmlns:p14="http://schemas.microsoft.com/office/powerpoint/2010/main">
    <mc:Choice Requires="p14">
      <p:transition spd="slow" p14:dur="2000" advTm="163258"/>
    </mc:Choice>
    <mc:Fallback xmlns="">
      <p:transition spd="slow" advTm="1632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45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extLst mod="1">
    <p:ext uri="{E180D4A7-C9FB-4DFB-919C-405C955672EB}">
      <p14:showEvtLst xmlns:p14="http://schemas.microsoft.com/office/powerpoint/2010/main">
        <p14:playEvt time="1489" objId="2"/>
        <p14:playEvt time="62873" objId="6"/>
        <p14:stopEvt time="63407" objId="2"/>
        <p14:stopEvt time="163012" objId="6"/>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2010788" y="2316163"/>
            <a:ext cx="8170417" cy="3441139"/>
          </a:xfrm>
          <a:prstGeom prst="rect">
            <a:avLst/>
          </a:prstGeom>
          <a:solidFill>
            <a:srgbClr val="FFC000"/>
          </a:solid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3000" dirty="0">
                <a:latin typeface="Comic Sans MS" panose="030F0702030302020204" pitchFamily="66" charset="0"/>
              </a:rPr>
              <a:t>Follow the steps that are outlined in this PowerPoint to work towards achieving The Balfour Scholars’ Award. </a:t>
            </a:r>
          </a:p>
          <a:p>
            <a:endParaRPr lang="en-GB" sz="3000" dirty="0">
              <a:latin typeface="Comic Sans MS" panose="030F0702030302020204" pitchFamily="66" charset="0"/>
            </a:endParaRPr>
          </a:p>
          <a:p>
            <a:r>
              <a:rPr lang="en-GB" sz="3000" dirty="0">
                <a:latin typeface="Comic Sans MS" panose="030F0702030302020204" pitchFamily="66" charset="0"/>
              </a:rPr>
              <a:t>The deadline for all task submissions will be </a:t>
            </a:r>
            <a:r>
              <a:rPr lang="en-GB" sz="3000" b="1" u="sng" dirty="0">
                <a:latin typeface="Comic Sans MS" panose="030F0702030302020204" pitchFamily="66" charset="0"/>
              </a:rPr>
              <a:t>Monday 7th June 2021. </a:t>
            </a:r>
            <a:endParaRPr lang="en-GB" sz="3000" dirty="0">
              <a:latin typeface="Comic Sans MS" panose="030F0702030302020204" pitchFamily="66" charset="0"/>
            </a:endParaRPr>
          </a:p>
          <a:p>
            <a:endParaRPr lang="en-GB" sz="3000" dirty="0">
              <a:latin typeface="Comic Sans MS" panose="030F0702030302020204" pitchFamily="66" charset="0"/>
            </a:endParaRPr>
          </a:p>
          <a:p>
            <a:pPr algn="ctr"/>
            <a:endParaRPr lang="en-GB" sz="3000" dirty="0">
              <a:latin typeface="Comic Sans MS" panose="030F0702030302020204" pitchFamily="66" charset="0"/>
            </a:endParaRPr>
          </a:p>
        </p:txBody>
      </p:sp>
      <p:sp>
        <p:nvSpPr>
          <p:cNvPr id="5" name="Rectangle 4"/>
          <p:cNvSpPr/>
          <p:nvPr/>
        </p:nvSpPr>
        <p:spPr>
          <a:xfrm>
            <a:off x="1728185" y="448990"/>
            <a:ext cx="8939815" cy="1162595"/>
          </a:xfrm>
          <a:prstGeom prst="rect">
            <a:avLst/>
          </a:prstGeom>
          <a:solidFill>
            <a:srgbClr val="002060"/>
          </a:solidFill>
          <a:ln w="762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100" dirty="0">
                <a:latin typeface="Comic Sans MS" panose="030F0702030302020204" pitchFamily="66" charset="0"/>
              </a:rPr>
              <a:t>How do students achieve The Balfour Scholars’ Award? </a:t>
            </a:r>
          </a:p>
        </p:txBody>
      </p:sp>
      <p:pic>
        <p:nvPicPr>
          <p:cNvPr id="6" name="Recorded Sound">
            <a:hlinkClick r:id="" action="ppaction://media"/>
            <a:extLst>
              <a:ext uri="{FF2B5EF4-FFF2-40B4-BE49-F238E27FC236}">
                <a16:creationId xmlns:a16="http://schemas.microsoft.com/office/drawing/2014/main" id="{B08A8F12-42E0-4B85-B34D-2DB4265EB82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261471" y="1760646"/>
            <a:ext cx="1749317" cy="1749317"/>
          </a:xfrm>
          <a:prstGeom prst="rect">
            <a:avLst/>
          </a:prstGeom>
        </p:spPr>
      </p:pic>
    </p:spTree>
    <p:custDataLst>
      <p:tags r:id="rId1"/>
    </p:custDataLst>
    <p:extLst>
      <p:ext uri="{BB962C8B-B14F-4D97-AF65-F5344CB8AC3E}">
        <p14:creationId xmlns:p14="http://schemas.microsoft.com/office/powerpoint/2010/main" val="2999633321"/>
      </p:ext>
    </p:extLst>
  </p:cSld>
  <p:clrMapOvr>
    <a:masterClrMapping/>
  </p:clrMapOvr>
  <mc:AlternateContent xmlns:mc="http://schemas.openxmlformats.org/markup-compatibility/2006" xmlns:p14="http://schemas.microsoft.com/office/powerpoint/2010/main">
    <mc:Choice Requires="p14">
      <p:transition spd="slow" p14:dur="2000" advTm="22919"/>
    </mc:Choice>
    <mc:Fallback xmlns="">
      <p:transition spd="slow" advTm="229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47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extLst mod="1">
    <p:ext uri="{E180D4A7-C9FB-4DFB-919C-405C955672EB}">
      <p14:showEvtLst xmlns:p14="http://schemas.microsoft.com/office/powerpoint/2010/main">
        <p14:playEvt time="884" objId="6"/>
        <p14:stopEvt time="21415" objId="6"/>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5"/>
          <a:stretch>
            <a:fillRect/>
          </a:stretch>
        </p:blipFill>
        <p:spPr>
          <a:xfrm>
            <a:off x="6413863" y="2618602"/>
            <a:ext cx="5778137" cy="4239398"/>
          </a:xfrm>
          <a:prstGeom prst="rect">
            <a:avLst/>
          </a:prstGeom>
        </p:spPr>
      </p:pic>
      <p:sp>
        <p:nvSpPr>
          <p:cNvPr id="6" name="Rectangle 5"/>
          <p:cNvSpPr/>
          <p:nvPr/>
        </p:nvSpPr>
        <p:spPr>
          <a:xfrm>
            <a:off x="6544490" y="365124"/>
            <a:ext cx="5316583" cy="1947001"/>
          </a:xfrm>
          <a:prstGeom prst="rect">
            <a:avLst/>
          </a:prstGeom>
          <a:ln w="76200">
            <a:solidFill>
              <a:schemeClr val="accent6">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r>
              <a:rPr lang="en-GB" sz="3000" b="1" u="sng" dirty="0">
                <a:latin typeface="Comic Sans MS" panose="030F0702030302020204" pitchFamily="66" charset="0"/>
              </a:rPr>
              <a:t>Step 1</a:t>
            </a:r>
            <a:r>
              <a:rPr lang="en-GB" sz="3000" dirty="0">
                <a:latin typeface="Comic Sans MS" panose="030F0702030302020204" pitchFamily="66" charset="0"/>
              </a:rPr>
              <a:t>: log onto the school website and click on the tab at the top called ‘Office 365’ and log in.</a:t>
            </a:r>
          </a:p>
        </p:txBody>
      </p:sp>
      <p:sp>
        <p:nvSpPr>
          <p:cNvPr id="9" name="Rectangle 8"/>
          <p:cNvSpPr/>
          <p:nvPr/>
        </p:nvSpPr>
        <p:spPr>
          <a:xfrm>
            <a:off x="117567" y="4733063"/>
            <a:ext cx="5877196" cy="1947001"/>
          </a:xfrm>
          <a:prstGeom prst="rect">
            <a:avLst/>
          </a:prstGeom>
          <a:ln w="76200">
            <a:solidFill>
              <a:schemeClr val="accent2">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r>
              <a:rPr lang="en-GB" sz="3000" b="1" u="sng" dirty="0">
                <a:latin typeface="Comic Sans MS" panose="030F0702030302020204" pitchFamily="66" charset="0"/>
              </a:rPr>
              <a:t>Step 2</a:t>
            </a:r>
            <a:r>
              <a:rPr lang="en-GB" sz="3000" dirty="0">
                <a:latin typeface="Comic Sans MS" panose="030F0702030302020204" pitchFamily="66" charset="0"/>
              </a:rPr>
              <a:t>: make sure you click on the student tab. Then down the left hand side you will see The Balfour Scholars’ Award. </a:t>
            </a:r>
          </a:p>
        </p:txBody>
      </p:sp>
      <p:cxnSp>
        <p:nvCxnSpPr>
          <p:cNvPr id="11" name="Straight Arrow Connector 10"/>
          <p:cNvCxnSpPr/>
          <p:nvPr/>
        </p:nvCxnSpPr>
        <p:spPr>
          <a:xfrm flipV="1">
            <a:off x="6008914" y="3004457"/>
            <a:ext cx="3252652" cy="1711234"/>
          </a:xfrm>
          <a:prstGeom prst="straightConnector1">
            <a:avLst/>
          </a:prstGeom>
          <a:ln w="76200">
            <a:tailEnd type="triangle"/>
          </a:ln>
        </p:spPr>
        <p:style>
          <a:lnRef idx="3">
            <a:schemeClr val="accent5"/>
          </a:lnRef>
          <a:fillRef idx="0">
            <a:schemeClr val="accent5"/>
          </a:fillRef>
          <a:effectRef idx="2">
            <a:schemeClr val="accent5"/>
          </a:effectRef>
          <a:fontRef idx="minor">
            <a:schemeClr val="tx1"/>
          </a:fontRef>
        </p:style>
      </p:cxnSp>
      <p:cxnSp>
        <p:nvCxnSpPr>
          <p:cNvPr id="14" name="Straight Arrow Connector 13"/>
          <p:cNvCxnSpPr/>
          <p:nvPr/>
        </p:nvCxnSpPr>
        <p:spPr>
          <a:xfrm flipV="1">
            <a:off x="5695406" y="5068390"/>
            <a:ext cx="849084" cy="1449976"/>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CCB5C47C-1D5F-4108-B8ED-49D1330FA9CC}"/>
              </a:ext>
            </a:extLst>
          </p:cNvPr>
          <p:cNvPicPr>
            <a:picLocks noChangeAspect="1"/>
          </p:cNvPicPr>
          <p:nvPr/>
        </p:nvPicPr>
        <p:blipFill>
          <a:blip r:embed="rId6"/>
          <a:stretch>
            <a:fillRect/>
          </a:stretch>
        </p:blipFill>
        <p:spPr>
          <a:xfrm>
            <a:off x="132456" y="549425"/>
            <a:ext cx="6163358" cy="2831410"/>
          </a:xfrm>
          <a:prstGeom prst="rect">
            <a:avLst/>
          </a:prstGeom>
        </p:spPr>
      </p:pic>
      <p:cxnSp>
        <p:nvCxnSpPr>
          <p:cNvPr id="8" name="Straight Arrow Connector 7"/>
          <p:cNvCxnSpPr>
            <a:cxnSpLocks/>
          </p:cNvCxnSpPr>
          <p:nvPr/>
        </p:nvCxnSpPr>
        <p:spPr>
          <a:xfrm flipH="1" flipV="1">
            <a:off x="2769832" y="735330"/>
            <a:ext cx="3865973" cy="798737"/>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10" name="Content Placeholder 9">
            <a:extLst>
              <a:ext uri="{FF2B5EF4-FFF2-40B4-BE49-F238E27FC236}">
                <a16:creationId xmlns:a16="http://schemas.microsoft.com/office/drawing/2014/main" id="{1A8F1A71-58D9-47B9-B3FC-91752D79FFFF}"/>
              </a:ext>
            </a:extLst>
          </p:cNvPr>
          <p:cNvSpPr>
            <a:spLocks noGrp="1"/>
          </p:cNvSpPr>
          <p:nvPr>
            <p:ph idx="1"/>
          </p:nvPr>
        </p:nvSpPr>
        <p:spPr/>
        <p:txBody>
          <a:bodyPr/>
          <a:lstStyle/>
          <a:p>
            <a:endParaRPr lang="en-GB"/>
          </a:p>
        </p:txBody>
      </p:sp>
      <p:pic>
        <p:nvPicPr>
          <p:cNvPr id="3" name="Recorded Sound">
            <a:hlinkClick r:id="" action="ppaction://media"/>
            <a:extLst>
              <a:ext uri="{FF2B5EF4-FFF2-40B4-BE49-F238E27FC236}">
                <a16:creationId xmlns:a16="http://schemas.microsoft.com/office/drawing/2014/main" id="{AB8401DF-B333-4D34-B223-AB01A1595CD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2764126" y="3314184"/>
            <a:ext cx="1485531" cy="1485531"/>
          </a:xfrm>
          <a:prstGeom prst="rect">
            <a:avLst/>
          </a:prstGeom>
        </p:spPr>
      </p:pic>
    </p:spTree>
    <p:custDataLst>
      <p:tags r:id="rId1"/>
    </p:custDataLst>
    <p:extLst>
      <p:ext uri="{BB962C8B-B14F-4D97-AF65-F5344CB8AC3E}">
        <p14:creationId xmlns:p14="http://schemas.microsoft.com/office/powerpoint/2010/main" val="2149531490"/>
      </p:ext>
    </p:extLst>
  </p:cSld>
  <p:clrMapOvr>
    <a:masterClrMapping/>
  </p:clrMapOvr>
  <mc:AlternateContent xmlns:mc="http://schemas.openxmlformats.org/markup-compatibility/2006" xmlns:p14="http://schemas.microsoft.com/office/powerpoint/2010/main">
    <mc:Choice Requires="p14">
      <p:transition spd="slow" p14:dur="2000" advTm="29070"/>
    </mc:Choice>
    <mc:Fallback xmlns="">
      <p:transition spd="slow" advTm="290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616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1330" objId="5"/>
        <p14:stopEvt time="28271" objId="5"/>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5"/>
          <a:stretch>
            <a:fillRect/>
          </a:stretch>
        </p:blipFill>
        <p:spPr>
          <a:xfrm>
            <a:off x="6048102" y="2657567"/>
            <a:ext cx="5974325" cy="3948250"/>
          </a:xfrm>
          <a:prstGeom prst="rect">
            <a:avLst/>
          </a:prstGeom>
        </p:spPr>
      </p:pic>
      <p:pic>
        <p:nvPicPr>
          <p:cNvPr id="5" name="Picture 4"/>
          <p:cNvPicPr>
            <a:picLocks noChangeAspect="1"/>
          </p:cNvPicPr>
          <p:nvPr/>
        </p:nvPicPr>
        <p:blipFill>
          <a:blip r:embed="rId6"/>
          <a:stretch>
            <a:fillRect/>
          </a:stretch>
        </p:blipFill>
        <p:spPr>
          <a:xfrm>
            <a:off x="169572" y="365125"/>
            <a:ext cx="5776842" cy="4203517"/>
          </a:xfrm>
          <a:prstGeom prst="rect">
            <a:avLst/>
          </a:prstGeom>
        </p:spPr>
      </p:pic>
      <p:sp>
        <p:nvSpPr>
          <p:cNvPr id="6" name="Rectangle 5"/>
          <p:cNvSpPr/>
          <p:nvPr/>
        </p:nvSpPr>
        <p:spPr>
          <a:xfrm>
            <a:off x="6175576" y="365125"/>
            <a:ext cx="5316583" cy="1947001"/>
          </a:xfrm>
          <a:prstGeom prst="rect">
            <a:avLst/>
          </a:prstGeom>
          <a:ln w="762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r>
              <a:rPr lang="en-GB" sz="3000" b="1" u="sng" dirty="0">
                <a:latin typeface="Comic Sans MS" panose="030F0702030302020204" pitchFamily="66" charset="0"/>
              </a:rPr>
              <a:t>Step 3</a:t>
            </a:r>
            <a:r>
              <a:rPr lang="en-GB" sz="3000" dirty="0">
                <a:latin typeface="Comic Sans MS" panose="030F0702030302020204" pitchFamily="66" charset="0"/>
              </a:rPr>
              <a:t>: click on </a:t>
            </a:r>
            <a:r>
              <a:rPr lang="en-GB" sz="3000" b="1" u="sng" dirty="0">
                <a:latin typeface="Comic Sans MS" panose="030F0702030302020204" pitchFamily="66" charset="0"/>
              </a:rPr>
              <a:t>your year group</a:t>
            </a:r>
            <a:r>
              <a:rPr lang="en-GB" sz="3000" dirty="0">
                <a:latin typeface="Comic Sans MS" panose="030F0702030302020204" pitchFamily="66" charset="0"/>
              </a:rPr>
              <a:t> to find the tasks. </a:t>
            </a:r>
          </a:p>
        </p:txBody>
      </p:sp>
      <p:cxnSp>
        <p:nvCxnSpPr>
          <p:cNvPr id="8" name="Straight Arrow Connector 7"/>
          <p:cNvCxnSpPr/>
          <p:nvPr/>
        </p:nvCxnSpPr>
        <p:spPr>
          <a:xfrm flipH="1">
            <a:off x="4558937" y="1825625"/>
            <a:ext cx="3122023" cy="1100455"/>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330927" y="4703579"/>
            <a:ext cx="5316583" cy="1947001"/>
          </a:xfrm>
          <a:prstGeom prst="rect">
            <a:avLst/>
          </a:prstGeom>
          <a:ln w="76200">
            <a:solidFill>
              <a:schemeClr val="accent1">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r>
              <a:rPr lang="en-GB" sz="3000" b="1" u="sng" dirty="0">
                <a:latin typeface="Comic Sans MS" panose="030F0702030302020204" pitchFamily="66" charset="0"/>
              </a:rPr>
              <a:t>Step 4</a:t>
            </a:r>
            <a:r>
              <a:rPr lang="en-GB" sz="3000" dirty="0">
                <a:latin typeface="Comic Sans MS" panose="030F0702030302020204" pitchFamily="66" charset="0"/>
              </a:rPr>
              <a:t>: click on the document from the subjects you are interested in. </a:t>
            </a:r>
          </a:p>
        </p:txBody>
      </p:sp>
      <p:sp>
        <p:nvSpPr>
          <p:cNvPr id="11" name="Content Placeholder 10">
            <a:extLst>
              <a:ext uri="{FF2B5EF4-FFF2-40B4-BE49-F238E27FC236}">
                <a16:creationId xmlns:a16="http://schemas.microsoft.com/office/drawing/2014/main" id="{220339CC-E9D6-4DA4-9CAA-9CC1B7BC7F3F}"/>
              </a:ext>
            </a:extLst>
          </p:cNvPr>
          <p:cNvSpPr>
            <a:spLocks noGrp="1"/>
          </p:cNvSpPr>
          <p:nvPr>
            <p:ph idx="1"/>
          </p:nvPr>
        </p:nvSpPr>
        <p:spPr/>
        <p:txBody>
          <a:bodyPr/>
          <a:lstStyle/>
          <a:p>
            <a:endParaRPr lang="en-GB"/>
          </a:p>
        </p:txBody>
      </p:sp>
      <p:pic>
        <p:nvPicPr>
          <p:cNvPr id="3" name="Recorded Sound">
            <a:hlinkClick r:id="" action="ppaction://media"/>
            <a:extLst>
              <a:ext uri="{FF2B5EF4-FFF2-40B4-BE49-F238E27FC236}">
                <a16:creationId xmlns:a16="http://schemas.microsoft.com/office/drawing/2014/main" id="{4AA949EC-0723-470A-801F-88E8711D535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49588" y="1833239"/>
            <a:ext cx="1317563" cy="1317563"/>
          </a:xfrm>
          <a:prstGeom prst="rect">
            <a:avLst/>
          </a:prstGeom>
        </p:spPr>
      </p:pic>
    </p:spTree>
    <p:custDataLst>
      <p:tags r:id="rId1"/>
    </p:custDataLst>
    <p:extLst>
      <p:ext uri="{BB962C8B-B14F-4D97-AF65-F5344CB8AC3E}">
        <p14:creationId xmlns:p14="http://schemas.microsoft.com/office/powerpoint/2010/main" val="4160443559"/>
      </p:ext>
    </p:extLst>
  </p:cSld>
  <p:clrMapOvr>
    <a:masterClrMapping/>
  </p:clrMapOvr>
  <mc:AlternateContent xmlns:mc="http://schemas.openxmlformats.org/markup-compatibility/2006" xmlns:p14="http://schemas.microsoft.com/office/powerpoint/2010/main">
    <mc:Choice Requires="p14">
      <p:transition spd="slow" p14:dur="2000" advTm="28457"/>
    </mc:Choice>
    <mc:Fallback xmlns="">
      <p:transition spd="slow" advTm="284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98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1595" objId="7"/>
        <p14:stopEvt time="16243" objId="7"/>
        <p14:playEvt time="17067" objId="10"/>
        <p14:stopEvt time="27262" objId="10"/>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990" y="208900"/>
            <a:ext cx="5622352" cy="4290076"/>
          </a:xfrm>
          <a:prstGeom prst="rect">
            <a:avLst/>
          </a:prstGeom>
          <a:ln w="76200">
            <a:solidFill>
              <a:srgbClr val="7030A0"/>
            </a:solidFill>
          </a:ln>
        </p:spPr>
        <p:style>
          <a:lnRef idx="2">
            <a:schemeClr val="dk1"/>
          </a:lnRef>
          <a:fillRef idx="1">
            <a:schemeClr val="lt1"/>
          </a:fillRef>
          <a:effectRef idx="0">
            <a:schemeClr val="dk1"/>
          </a:effectRef>
          <a:fontRef idx="minor">
            <a:schemeClr val="dk1"/>
          </a:fontRef>
        </p:style>
        <p:txBody>
          <a:bodyPr rtlCol="0" anchor="t"/>
          <a:lstStyle/>
          <a:p>
            <a:r>
              <a:rPr lang="en-GB" sz="2500" b="1" u="sng" dirty="0">
                <a:latin typeface="Comic Sans MS" panose="030F0702030302020204" pitchFamily="66" charset="0"/>
              </a:rPr>
              <a:t>Step 5: </a:t>
            </a:r>
          </a:p>
          <a:p>
            <a:pPr marL="342900" indent="-342900">
              <a:buFont typeface="Arial" panose="020B0604020202020204" pitchFamily="34" charset="0"/>
              <a:buChar char="•"/>
            </a:pPr>
            <a:r>
              <a:rPr lang="en-GB" sz="2500" dirty="0">
                <a:latin typeface="Comic Sans MS" panose="030F0702030302020204" pitchFamily="66" charset="0"/>
              </a:rPr>
              <a:t>Complete a task as set out by your subject teachers. </a:t>
            </a:r>
          </a:p>
          <a:p>
            <a:pPr marL="342900" indent="-342900">
              <a:buFont typeface="Arial" panose="020B0604020202020204" pitchFamily="34" charset="0"/>
              <a:buChar char="•"/>
            </a:pPr>
            <a:r>
              <a:rPr lang="en-GB" sz="2500" dirty="0">
                <a:latin typeface="Comic Sans MS" panose="030F0702030302020204" pitchFamily="66" charset="0"/>
              </a:rPr>
              <a:t>Remember, to gain the bronze award you have to complete at LEAST 5 tasks before the deadline (June 2021)</a:t>
            </a:r>
          </a:p>
          <a:p>
            <a:pPr marL="342900" indent="-342900">
              <a:buFont typeface="Arial" panose="020B0604020202020204" pitchFamily="34" charset="0"/>
              <a:buChar char="•"/>
            </a:pPr>
            <a:r>
              <a:rPr lang="en-GB" sz="2500" dirty="0">
                <a:latin typeface="Comic Sans MS" panose="030F0702030302020204" pitchFamily="66" charset="0"/>
              </a:rPr>
              <a:t>You can complete multiple tasks from one subject area.  </a:t>
            </a:r>
          </a:p>
          <a:p>
            <a:pPr marL="342900" indent="-342900">
              <a:buFont typeface="Arial" panose="020B0604020202020204" pitchFamily="34" charset="0"/>
              <a:buChar char="•"/>
            </a:pPr>
            <a:r>
              <a:rPr lang="en-GB" sz="2500" dirty="0">
                <a:latin typeface="Comic Sans MS" panose="030F0702030302020204" pitchFamily="66" charset="0"/>
              </a:rPr>
              <a:t>However, you should to complete tasks from a mix of subjects. </a:t>
            </a:r>
          </a:p>
        </p:txBody>
      </p:sp>
      <p:sp>
        <p:nvSpPr>
          <p:cNvPr id="5" name="Rectangle 4"/>
          <p:cNvSpPr/>
          <p:nvPr/>
        </p:nvSpPr>
        <p:spPr>
          <a:xfrm>
            <a:off x="7458891" y="3213463"/>
            <a:ext cx="4585063" cy="3461181"/>
          </a:xfrm>
          <a:prstGeom prst="rect">
            <a:avLst/>
          </a:prstGeom>
          <a:ln w="76200">
            <a:solidFill>
              <a:schemeClr val="accent2">
                <a:lumMod val="75000"/>
              </a:schemeClr>
            </a:solidFill>
          </a:ln>
        </p:spPr>
        <p:style>
          <a:lnRef idx="2">
            <a:schemeClr val="dk1"/>
          </a:lnRef>
          <a:fillRef idx="1">
            <a:schemeClr val="lt1"/>
          </a:fillRef>
          <a:effectRef idx="0">
            <a:schemeClr val="dk1"/>
          </a:effectRef>
          <a:fontRef idx="minor">
            <a:schemeClr val="dk1"/>
          </a:fontRef>
        </p:style>
        <p:txBody>
          <a:bodyPr rtlCol="0" anchor="t"/>
          <a:lstStyle/>
          <a:p>
            <a:r>
              <a:rPr lang="en-GB" sz="2500" b="1" u="sng" dirty="0">
                <a:latin typeface="Comic Sans MS" panose="030F0702030302020204" pitchFamily="66" charset="0"/>
              </a:rPr>
              <a:t>Step 6</a:t>
            </a:r>
            <a:r>
              <a:rPr lang="en-GB" sz="2500" dirty="0">
                <a:latin typeface="Comic Sans MS" panose="030F0702030302020204" pitchFamily="66" charset="0"/>
              </a:rPr>
              <a:t>: once you have completed a task, send it via email to your </a:t>
            </a:r>
            <a:r>
              <a:rPr lang="en-GB" sz="2500" b="1" dirty="0">
                <a:latin typeface="Comic Sans MS" panose="030F0702030302020204" pitchFamily="66" charset="0"/>
              </a:rPr>
              <a:t>subject teacher. </a:t>
            </a:r>
            <a:r>
              <a:rPr lang="en-GB" sz="2500" dirty="0">
                <a:latin typeface="Comic Sans MS" panose="030F0702030302020204" pitchFamily="66" charset="0"/>
              </a:rPr>
              <a:t>If it is outstanding work, then they will forward the work to Miss McConnachie and it will be logged. </a:t>
            </a:r>
          </a:p>
        </p:txBody>
      </p:sp>
      <p:pic>
        <p:nvPicPr>
          <p:cNvPr id="11" name="Picture 10"/>
          <p:cNvPicPr>
            <a:picLocks noChangeAspect="1"/>
          </p:cNvPicPr>
          <p:nvPr/>
        </p:nvPicPr>
        <p:blipFill>
          <a:blip r:embed="rId5"/>
          <a:stretch>
            <a:fillRect/>
          </a:stretch>
        </p:blipFill>
        <p:spPr>
          <a:xfrm>
            <a:off x="5878286" y="155698"/>
            <a:ext cx="5724181" cy="2947400"/>
          </a:xfrm>
          <a:prstGeom prst="rect">
            <a:avLst/>
          </a:prstGeom>
        </p:spPr>
      </p:pic>
      <p:cxnSp>
        <p:nvCxnSpPr>
          <p:cNvPr id="13" name="Straight Arrow Connector 12"/>
          <p:cNvCxnSpPr>
            <a:cxnSpLocks/>
          </p:cNvCxnSpPr>
          <p:nvPr/>
        </p:nvCxnSpPr>
        <p:spPr>
          <a:xfrm flipV="1">
            <a:off x="4977114" y="2442754"/>
            <a:ext cx="2037640" cy="1075950"/>
          </a:xfrm>
          <a:prstGeom prst="straightConnector1">
            <a:avLst/>
          </a:prstGeom>
          <a:ln w="76200">
            <a:tailEnd type="triangle"/>
          </a:ln>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a16="http://schemas.microsoft.com/office/drawing/2014/main" id="{B15A609B-435C-44B3-8EE4-33E8E96F1923}"/>
              </a:ext>
            </a:extLst>
          </p:cNvPr>
          <p:cNvSpPr/>
          <p:nvPr/>
        </p:nvSpPr>
        <p:spPr>
          <a:xfrm>
            <a:off x="324091" y="4791919"/>
            <a:ext cx="6539696" cy="1857181"/>
          </a:xfrm>
          <a:prstGeom prst="rect">
            <a:avLst/>
          </a:prstGeom>
          <a:ln w="76200"/>
        </p:spPr>
        <p:style>
          <a:lnRef idx="2">
            <a:schemeClr val="accent4"/>
          </a:lnRef>
          <a:fillRef idx="1">
            <a:schemeClr val="lt1"/>
          </a:fillRef>
          <a:effectRef idx="0">
            <a:schemeClr val="accent4"/>
          </a:effectRef>
          <a:fontRef idx="minor">
            <a:schemeClr val="dk1"/>
          </a:fontRef>
        </p:style>
        <p:txBody>
          <a:bodyPr rtlCol="0" anchor="ctr"/>
          <a:lstStyle/>
          <a:p>
            <a:r>
              <a:rPr lang="en-GB" b="1" u="sng" dirty="0">
                <a:latin typeface="Comic Sans MS" panose="030F0702030302020204" pitchFamily="66" charset="0"/>
              </a:rPr>
              <a:t>Tips for students when sending an email: </a:t>
            </a:r>
          </a:p>
          <a:p>
            <a:pPr marL="342900" indent="-342900">
              <a:buAutoNum type="arabicPeriod"/>
            </a:pPr>
            <a:r>
              <a:rPr lang="en-GB" dirty="0">
                <a:latin typeface="Comic Sans MS" panose="030F0702030302020204" pitchFamily="66" charset="0"/>
              </a:rPr>
              <a:t>State your name clearly. </a:t>
            </a:r>
          </a:p>
          <a:p>
            <a:pPr marL="342900" indent="-342900">
              <a:buAutoNum type="arabicPeriod"/>
            </a:pPr>
            <a:r>
              <a:rPr lang="en-GB" dirty="0">
                <a:latin typeface="Comic Sans MS" panose="030F0702030302020204" pitchFamily="66" charset="0"/>
              </a:rPr>
              <a:t>Make sure you state which year you are in. </a:t>
            </a:r>
          </a:p>
          <a:p>
            <a:pPr marL="342900" indent="-342900">
              <a:buAutoNum type="arabicPeriod"/>
            </a:pPr>
            <a:r>
              <a:rPr lang="en-GB" dirty="0">
                <a:latin typeface="Comic Sans MS" panose="030F0702030302020204" pitchFamily="66" charset="0"/>
              </a:rPr>
              <a:t>Try to be clear about which task you have completed. </a:t>
            </a:r>
          </a:p>
          <a:p>
            <a:pPr marL="342900" indent="-342900">
              <a:buAutoNum type="arabicPeriod"/>
            </a:pPr>
            <a:r>
              <a:rPr lang="en-GB" dirty="0">
                <a:latin typeface="Comic Sans MS" panose="030F0702030302020204" pitchFamily="66" charset="0"/>
              </a:rPr>
              <a:t>Finish the email by thanking your teacher. </a:t>
            </a:r>
          </a:p>
        </p:txBody>
      </p:sp>
      <p:pic>
        <p:nvPicPr>
          <p:cNvPr id="2" name="Recorded Sound">
            <a:hlinkClick r:id="" action="ppaction://media"/>
            <a:extLst>
              <a:ext uri="{FF2B5EF4-FFF2-40B4-BE49-F238E27FC236}">
                <a16:creationId xmlns:a16="http://schemas.microsoft.com/office/drawing/2014/main" id="{C9A946FC-2B43-4B20-9115-A0837923B07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5851525" y="3184525"/>
            <a:ext cx="1396353" cy="1396353"/>
          </a:xfrm>
          <a:prstGeom prst="rect">
            <a:avLst/>
          </a:prstGeom>
        </p:spPr>
      </p:pic>
    </p:spTree>
    <p:custDataLst>
      <p:tags r:id="rId1"/>
    </p:custDataLst>
    <p:extLst>
      <p:ext uri="{BB962C8B-B14F-4D97-AF65-F5344CB8AC3E}">
        <p14:creationId xmlns:p14="http://schemas.microsoft.com/office/powerpoint/2010/main" val="4230729073"/>
      </p:ext>
    </p:extLst>
  </p:cSld>
  <p:clrMapOvr>
    <a:masterClrMapping/>
  </p:clrMapOvr>
  <mc:AlternateContent xmlns:mc="http://schemas.openxmlformats.org/markup-compatibility/2006" xmlns:p14="http://schemas.microsoft.com/office/powerpoint/2010/main">
    <mc:Choice Requires="p14">
      <p:transition spd="slow" p14:dur="2000" advTm="141355"/>
    </mc:Choice>
    <mc:Fallback xmlns="">
      <p:transition spd="slow" advTm="1413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750" objId="6"/>
        <p14:stopEvt time="141285" objId="6"/>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CEB47F0-32EC-461D-A819-6FB5013C8E5F}"/>
              </a:ext>
            </a:extLst>
          </p:cNvPr>
          <p:cNvGraphicFramePr>
            <a:graphicFrameLocks noGrp="1"/>
          </p:cNvGraphicFramePr>
          <p:nvPr>
            <p:ph idx="4294967295"/>
            <p:extLst>
              <p:ext uri="{D42A27DB-BD31-4B8C-83A1-F6EECF244321}">
                <p14:modId xmlns:p14="http://schemas.microsoft.com/office/powerpoint/2010/main" val="1043195302"/>
              </p:ext>
            </p:extLst>
          </p:nvPr>
        </p:nvGraphicFramePr>
        <p:xfrm>
          <a:off x="745724" y="1754603"/>
          <a:ext cx="10515600" cy="27432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725710726"/>
                    </a:ext>
                  </a:extLst>
                </a:gridCol>
                <a:gridCol w="5257800">
                  <a:extLst>
                    <a:ext uri="{9D8B030D-6E8A-4147-A177-3AD203B41FA5}">
                      <a16:colId xmlns:a16="http://schemas.microsoft.com/office/drawing/2014/main" val="3031336374"/>
                    </a:ext>
                  </a:extLst>
                </a:gridCol>
              </a:tblGrid>
              <a:tr h="370840">
                <a:tc gridSpan="2">
                  <a:txBody>
                    <a:bodyPr/>
                    <a:lstStyle/>
                    <a:p>
                      <a:pPr algn="ctr"/>
                      <a:r>
                        <a:rPr lang="en-GB" sz="3000" dirty="0">
                          <a:latin typeface="Comic Sans MS" panose="030F0702030302020204" pitchFamily="66" charset="0"/>
                        </a:rPr>
                        <a:t>Level of Balfour Scholars’ Award</a:t>
                      </a:r>
                    </a:p>
                  </a:txBody>
                  <a:tcPr/>
                </a:tc>
                <a:tc hMerge="1">
                  <a:txBody>
                    <a:bodyPr/>
                    <a:lstStyle/>
                    <a:p>
                      <a:endParaRPr lang="en-GB" sz="3000" dirty="0">
                        <a:latin typeface="Comic Sans MS" panose="030F0702030302020204" pitchFamily="66" charset="0"/>
                      </a:endParaRPr>
                    </a:p>
                  </a:txBody>
                  <a:tcPr/>
                </a:tc>
                <a:extLst>
                  <a:ext uri="{0D108BD9-81ED-4DB2-BD59-A6C34878D82A}">
                    <a16:rowId xmlns:a16="http://schemas.microsoft.com/office/drawing/2014/main" val="3761893858"/>
                  </a:ext>
                </a:extLst>
              </a:tr>
              <a:tr h="370840">
                <a:tc>
                  <a:txBody>
                    <a:bodyPr/>
                    <a:lstStyle/>
                    <a:p>
                      <a:r>
                        <a:rPr lang="en-GB" sz="3000" dirty="0">
                          <a:latin typeface="Comic Sans MS" panose="030F0702030302020204" pitchFamily="66" charset="0"/>
                        </a:rPr>
                        <a:t>Bronze </a:t>
                      </a:r>
                    </a:p>
                  </a:txBody>
                  <a:tcPr/>
                </a:tc>
                <a:tc>
                  <a:txBody>
                    <a:bodyPr/>
                    <a:lstStyle/>
                    <a:p>
                      <a:r>
                        <a:rPr lang="en-GB" sz="3000" dirty="0">
                          <a:latin typeface="Comic Sans MS" panose="030F0702030302020204" pitchFamily="66" charset="0"/>
                        </a:rPr>
                        <a:t>5 tasks </a:t>
                      </a:r>
                    </a:p>
                  </a:txBody>
                  <a:tcPr/>
                </a:tc>
                <a:extLst>
                  <a:ext uri="{0D108BD9-81ED-4DB2-BD59-A6C34878D82A}">
                    <a16:rowId xmlns:a16="http://schemas.microsoft.com/office/drawing/2014/main" val="3884118020"/>
                  </a:ext>
                </a:extLst>
              </a:tr>
              <a:tr h="370840">
                <a:tc>
                  <a:txBody>
                    <a:bodyPr/>
                    <a:lstStyle/>
                    <a:p>
                      <a:r>
                        <a:rPr lang="en-GB" sz="3000" dirty="0">
                          <a:latin typeface="Comic Sans MS" panose="030F0702030302020204" pitchFamily="66" charset="0"/>
                        </a:rPr>
                        <a:t>Silver </a:t>
                      </a:r>
                    </a:p>
                  </a:txBody>
                  <a:tcPr/>
                </a:tc>
                <a:tc>
                  <a:txBody>
                    <a:bodyPr/>
                    <a:lstStyle/>
                    <a:p>
                      <a:r>
                        <a:rPr lang="en-GB" sz="3000" dirty="0">
                          <a:latin typeface="Comic Sans MS" panose="030F0702030302020204" pitchFamily="66" charset="0"/>
                        </a:rPr>
                        <a:t>10 tasks</a:t>
                      </a:r>
                    </a:p>
                  </a:txBody>
                  <a:tcPr/>
                </a:tc>
                <a:extLst>
                  <a:ext uri="{0D108BD9-81ED-4DB2-BD59-A6C34878D82A}">
                    <a16:rowId xmlns:a16="http://schemas.microsoft.com/office/drawing/2014/main" val="1182626691"/>
                  </a:ext>
                </a:extLst>
              </a:tr>
              <a:tr h="370840">
                <a:tc>
                  <a:txBody>
                    <a:bodyPr/>
                    <a:lstStyle/>
                    <a:p>
                      <a:r>
                        <a:rPr lang="en-GB" sz="3000" dirty="0">
                          <a:latin typeface="Comic Sans MS" panose="030F0702030302020204" pitchFamily="66" charset="0"/>
                        </a:rPr>
                        <a:t>Gold </a:t>
                      </a:r>
                    </a:p>
                  </a:txBody>
                  <a:tcPr/>
                </a:tc>
                <a:tc>
                  <a:txBody>
                    <a:bodyPr/>
                    <a:lstStyle/>
                    <a:p>
                      <a:r>
                        <a:rPr lang="en-GB" sz="3000" dirty="0">
                          <a:latin typeface="Comic Sans MS" panose="030F0702030302020204" pitchFamily="66" charset="0"/>
                        </a:rPr>
                        <a:t>15 tasks </a:t>
                      </a:r>
                    </a:p>
                  </a:txBody>
                  <a:tcPr/>
                </a:tc>
                <a:extLst>
                  <a:ext uri="{0D108BD9-81ED-4DB2-BD59-A6C34878D82A}">
                    <a16:rowId xmlns:a16="http://schemas.microsoft.com/office/drawing/2014/main" val="2527848215"/>
                  </a:ext>
                </a:extLst>
              </a:tr>
              <a:tr h="370840">
                <a:tc>
                  <a:txBody>
                    <a:bodyPr/>
                    <a:lstStyle/>
                    <a:p>
                      <a:r>
                        <a:rPr lang="en-GB" sz="3000" dirty="0">
                          <a:latin typeface="Comic Sans MS" panose="030F0702030302020204" pitchFamily="66" charset="0"/>
                        </a:rPr>
                        <a:t>Platinum </a:t>
                      </a:r>
                    </a:p>
                  </a:txBody>
                  <a:tcPr/>
                </a:tc>
                <a:tc>
                  <a:txBody>
                    <a:bodyPr/>
                    <a:lstStyle/>
                    <a:p>
                      <a:r>
                        <a:rPr lang="en-GB" sz="3000" dirty="0">
                          <a:latin typeface="Comic Sans MS" panose="030F0702030302020204" pitchFamily="66" charset="0"/>
                        </a:rPr>
                        <a:t>20 tasks </a:t>
                      </a:r>
                    </a:p>
                  </a:txBody>
                  <a:tcPr/>
                </a:tc>
                <a:extLst>
                  <a:ext uri="{0D108BD9-81ED-4DB2-BD59-A6C34878D82A}">
                    <a16:rowId xmlns:a16="http://schemas.microsoft.com/office/drawing/2014/main" val="4194111063"/>
                  </a:ext>
                </a:extLst>
              </a:tr>
            </a:tbl>
          </a:graphicData>
        </a:graphic>
      </p:graphicFrame>
      <p:pic>
        <p:nvPicPr>
          <p:cNvPr id="3" name="Recorded Sound">
            <a:hlinkClick r:id="" action="ppaction://media"/>
            <a:extLst>
              <a:ext uri="{FF2B5EF4-FFF2-40B4-BE49-F238E27FC236}">
                <a16:creationId xmlns:a16="http://schemas.microsoft.com/office/drawing/2014/main" id="{9F415A7F-F8CF-4D52-829B-75404806F70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918716" y="334176"/>
            <a:ext cx="1420427" cy="1420427"/>
          </a:xfrm>
          <a:prstGeom prst="rect">
            <a:avLst/>
          </a:prstGeom>
        </p:spPr>
      </p:pic>
    </p:spTree>
    <p:custDataLst>
      <p:tags r:id="rId1"/>
    </p:custDataLst>
    <p:extLst>
      <p:ext uri="{BB962C8B-B14F-4D97-AF65-F5344CB8AC3E}">
        <p14:creationId xmlns:p14="http://schemas.microsoft.com/office/powerpoint/2010/main" val="216540305"/>
      </p:ext>
    </p:extLst>
  </p:cSld>
  <p:clrMapOvr>
    <a:masterClrMapping/>
  </p:clrMapOvr>
  <mc:AlternateContent xmlns:mc="http://schemas.openxmlformats.org/markup-compatibility/2006" xmlns:p14="http://schemas.microsoft.com/office/powerpoint/2010/main">
    <mc:Choice Requires="p14">
      <p:transition spd="slow" p14:dur="2000" advTm="24626"/>
    </mc:Choice>
    <mc:Fallback xmlns="">
      <p:transition spd="slow" advTm="246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4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655" objId="3"/>
        <p14:stopEvt time="22183" objId="3"/>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9"/>
          <p:cNvGraphicFramePr>
            <a:graphicFrameLocks/>
          </p:cNvGraphicFramePr>
          <p:nvPr>
            <p:extLst>
              <p:ext uri="{D42A27DB-BD31-4B8C-83A1-F6EECF244321}">
                <p14:modId xmlns:p14="http://schemas.microsoft.com/office/powerpoint/2010/main" val="4172394049"/>
              </p:ext>
            </p:extLst>
          </p:nvPr>
        </p:nvGraphicFramePr>
        <p:xfrm>
          <a:off x="78971" y="1275103"/>
          <a:ext cx="11978640" cy="5452381"/>
        </p:xfrm>
        <a:graphic>
          <a:graphicData uri="http://schemas.openxmlformats.org/drawingml/2006/table">
            <a:tbl>
              <a:tblPr firstRow="1" bandRow="1">
                <a:tableStyleId>{5940675A-B579-460E-94D1-54222C63F5DA}</a:tableStyleId>
              </a:tblPr>
              <a:tblGrid>
                <a:gridCol w="2994660">
                  <a:extLst>
                    <a:ext uri="{9D8B030D-6E8A-4147-A177-3AD203B41FA5}">
                      <a16:colId xmlns:a16="http://schemas.microsoft.com/office/drawing/2014/main" val="1064330608"/>
                    </a:ext>
                  </a:extLst>
                </a:gridCol>
                <a:gridCol w="2994660">
                  <a:extLst>
                    <a:ext uri="{9D8B030D-6E8A-4147-A177-3AD203B41FA5}">
                      <a16:colId xmlns:a16="http://schemas.microsoft.com/office/drawing/2014/main" val="1046173052"/>
                    </a:ext>
                  </a:extLst>
                </a:gridCol>
                <a:gridCol w="2994660">
                  <a:extLst>
                    <a:ext uri="{9D8B030D-6E8A-4147-A177-3AD203B41FA5}">
                      <a16:colId xmlns:a16="http://schemas.microsoft.com/office/drawing/2014/main" val="657867504"/>
                    </a:ext>
                  </a:extLst>
                </a:gridCol>
                <a:gridCol w="2994660">
                  <a:extLst>
                    <a:ext uri="{9D8B030D-6E8A-4147-A177-3AD203B41FA5}">
                      <a16:colId xmlns:a16="http://schemas.microsoft.com/office/drawing/2014/main" val="2395564188"/>
                    </a:ext>
                  </a:extLst>
                </a:gridCol>
              </a:tblGrid>
              <a:tr h="3357253">
                <a:tc>
                  <a:txBody>
                    <a:bodyPr/>
                    <a:lstStyle/>
                    <a:p>
                      <a:r>
                        <a:rPr lang="en-GB" sz="1800" b="1" u="sng" dirty="0">
                          <a:latin typeface="Comic Sans MS" panose="030F0702030302020204" pitchFamily="66" charset="0"/>
                        </a:rPr>
                        <a:t>Art</a:t>
                      </a:r>
                      <a:r>
                        <a:rPr lang="en-GB" sz="1800" dirty="0">
                          <a:latin typeface="Comic Sans MS" panose="030F0702030302020204" pitchFamily="66" charset="0"/>
                        </a:rPr>
                        <a:t>:</a:t>
                      </a:r>
                    </a:p>
                    <a:p>
                      <a:r>
                        <a:rPr lang="en-GB" sz="1800" kern="1200" dirty="0">
                          <a:solidFill>
                            <a:schemeClr val="tx1"/>
                          </a:solidFill>
                          <a:effectLst/>
                          <a:latin typeface="Comic Sans MS" panose="030F0702030302020204" pitchFamily="66" charset="0"/>
                          <a:ea typeface="+mn-ea"/>
                          <a:cs typeface="+mn-cs"/>
                        </a:rPr>
                        <a:t>Make a concertina sketchbook and make a continuous drawing that evolves and continues across many pages</a:t>
                      </a:r>
                      <a:endParaRPr lang="en-GB" sz="1800" dirty="0">
                        <a:latin typeface="Comic Sans MS" panose="030F0702030302020204" pitchFamily="66" charset="0"/>
                      </a:endParaRPr>
                    </a:p>
                  </a:txBody>
                  <a:tcPr/>
                </a:tc>
                <a:tc>
                  <a:txBody>
                    <a:bodyPr/>
                    <a:lstStyle/>
                    <a:p>
                      <a:r>
                        <a:rPr lang="en-GB" sz="1800" b="1" u="sng" dirty="0">
                          <a:latin typeface="Comic Sans MS" panose="030F0702030302020204" pitchFamily="66" charset="0"/>
                        </a:rPr>
                        <a:t>History</a:t>
                      </a:r>
                      <a:r>
                        <a:rPr lang="en-GB" sz="1800" dirty="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Comic Sans MS" panose="030F0702030302020204" pitchFamily="66" charset="0"/>
                          <a:ea typeface="+mn-ea"/>
                          <a:cs typeface="+mn-cs"/>
                        </a:rPr>
                        <a:t>Research Queen Elizabeth I and her reign and answer the question, ‘Why is Queen Elizabeth I’s reign referred to as the Golden Age?’ Your answer should be no longer than 700 words and no less than 500 words</a:t>
                      </a:r>
                      <a:r>
                        <a:rPr lang="en-GB" sz="1800" kern="1200" baseline="0" dirty="0">
                          <a:solidFill>
                            <a:schemeClr val="tx1"/>
                          </a:solidFill>
                          <a:effectLst/>
                          <a:latin typeface="Comic Sans MS" panose="030F0702030302020204" pitchFamily="66" charset="0"/>
                          <a:ea typeface="+mn-ea"/>
                          <a:cs typeface="+mn-cs"/>
                        </a:rPr>
                        <a:t>. </a:t>
                      </a:r>
                      <a:endParaRPr lang="en-GB" sz="1800" kern="1200" dirty="0">
                        <a:solidFill>
                          <a:schemeClr val="tx1"/>
                        </a:solidFill>
                        <a:effectLst/>
                        <a:latin typeface="Comic Sans MS" panose="030F0702030302020204" pitchFamily="66" charset="0"/>
                        <a:ea typeface="+mn-ea"/>
                        <a:cs typeface="+mn-cs"/>
                      </a:endParaRPr>
                    </a:p>
                  </a:txBody>
                  <a:tcPr/>
                </a:tc>
                <a:tc>
                  <a:txBody>
                    <a:bodyPr/>
                    <a:lstStyle/>
                    <a:p>
                      <a:r>
                        <a:rPr lang="en-GB" sz="1800" b="1" u="sng" dirty="0">
                          <a:latin typeface="Comic Sans MS" panose="030F0702030302020204" pitchFamily="66" charset="0"/>
                        </a:rPr>
                        <a:t>Geography</a:t>
                      </a:r>
                      <a:r>
                        <a:rPr lang="en-GB" sz="1800" dirty="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Comic Sans MS" panose="030F0702030302020204" pitchFamily="66" charset="0"/>
                          <a:ea typeface="+mn-ea"/>
                          <a:cs typeface="+mn-cs"/>
                        </a:rPr>
                        <a:t>How is Cambodia being impacted by deforestation? Research this topic and produce an A3 poster summarising your findings. </a:t>
                      </a:r>
                    </a:p>
                    <a:p>
                      <a:endParaRPr lang="en-GB" sz="1800" dirty="0">
                        <a:latin typeface="Comic Sans MS" panose="030F0702030302020204" pitchFamily="66" charset="0"/>
                      </a:endParaRPr>
                    </a:p>
                  </a:txBody>
                  <a:tcPr/>
                </a:tc>
                <a:tc>
                  <a:txBody>
                    <a:bodyPr/>
                    <a:lstStyle/>
                    <a:p>
                      <a:r>
                        <a:rPr lang="en-GB" sz="1800" b="1" u="sng" dirty="0">
                          <a:latin typeface="Comic Sans MS" panose="030F0702030302020204" pitchFamily="66" charset="0"/>
                        </a:rPr>
                        <a:t>English: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Comic Sans MS" panose="030F0702030302020204" pitchFamily="66" charset="0"/>
                          <a:ea typeface="+mn-ea"/>
                          <a:cs typeface="+mn-cs"/>
                        </a:rPr>
                        <a:t>Write a short story with the title, The Closed Door.</a:t>
                      </a:r>
                    </a:p>
                    <a:p>
                      <a:endParaRPr lang="en-GB" sz="1800" dirty="0">
                        <a:latin typeface="Comic Sans MS" panose="030F0702030302020204" pitchFamily="66" charset="0"/>
                      </a:endParaRPr>
                    </a:p>
                  </a:txBody>
                  <a:tcPr/>
                </a:tc>
                <a:extLst>
                  <a:ext uri="{0D108BD9-81ED-4DB2-BD59-A6C34878D82A}">
                    <a16:rowId xmlns:a16="http://schemas.microsoft.com/office/drawing/2014/main" val="2912062913"/>
                  </a:ext>
                </a:extLst>
              </a:tr>
              <a:tr h="2095128">
                <a:tc>
                  <a:txBody>
                    <a:bodyPr/>
                    <a:lstStyle/>
                    <a:p>
                      <a:r>
                        <a:rPr lang="en-GB" sz="1800" b="1" u="sng" dirty="0">
                          <a:latin typeface="Comic Sans MS" panose="030F0702030302020204" pitchFamily="66" charset="0"/>
                        </a:rPr>
                        <a:t>Biology: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Comic Sans MS" panose="030F0702030302020204" pitchFamily="66" charset="0"/>
                          <a:ea typeface="+mn-ea"/>
                          <a:cs typeface="+mn-cs"/>
                        </a:rPr>
                        <a:t>Research the evolution of the microscope and the impact it has on the present day. Create a report with your findings.  </a:t>
                      </a:r>
                    </a:p>
                    <a:p>
                      <a:endParaRPr lang="en-GB" sz="1800" dirty="0">
                        <a:latin typeface="Comic Sans MS" panose="030F0702030302020204" pitchFamily="66" charset="0"/>
                      </a:endParaRPr>
                    </a:p>
                  </a:txBody>
                  <a:tcPr/>
                </a:tc>
                <a:tc>
                  <a:txBody>
                    <a:bodyPr/>
                    <a:lstStyle/>
                    <a:p>
                      <a:r>
                        <a:rPr lang="en-GB" sz="1800" b="1" u="sng" dirty="0">
                          <a:latin typeface="Comic Sans MS" panose="030F0702030302020204" pitchFamily="66" charset="0"/>
                        </a:rPr>
                        <a:t>PE: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effectLst/>
                          <a:latin typeface="Comic Sans MS" panose="030F0702030302020204" pitchFamily="66" charset="0"/>
                        </a:rPr>
                        <a:t>Research a professional athlete and explain why are they successful at what they do.</a:t>
                      </a:r>
                      <a:r>
                        <a:rPr lang="en-GB" sz="1800" kern="1200" baseline="0" dirty="0">
                          <a:effectLst/>
                          <a:latin typeface="Comic Sans MS" panose="030F0702030302020204" pitchFamily="66" charset="0"/>
                        </a:rPr>
                        <a:t> </a:t>
                      </a:r>
                      <a:endParaRPr lang="en-GB" sz="1800" b="0" kern="1200" dirty="0">
                        <a:solidFill>
                          <a:schemeClr val="tx1"/>
                        </a:solidFill>
                        <a:effectLst/>
                        <a:latin typeface="Comic Sans MS" panose="030F0702030302020204" pitchFamily="66" charset="0"/>
                        <a:ea typeface="+mn-ea"/>
                        <a:cs typeface="+mn-cs"/>
                      </a:endParaRPr>
                    </a:p>
                    <a:p>
                      <a:endParaRPr lang="en-GB" sz="1800" dirty="0">
                        <a:latin typeface="Comic Sans MS" panose="030F0702030302020204" pitchFamily="66" charset="0"/>
                      </a:endParaRPr>
                    </a:p>
                  </a:txBody>
                  <a:tcPr/>
                </a:tc>
                <a:tc>
                  <a:txBody>
                    <a:bodyPr/>
                    <a:lstStyle/>
                    <a:p>
                      <a:r>
                        <a:rPr lang="en-GB" sz="1800" b="1" u="sng" dirty="0">
                          <a:latin typeface="Comic Sans MS" panose="030F0702030302020204" pitchFamily="66" charset="0"/>
                        </a:rPr>
                        <a:t>Headteacher: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Comic Sans MS" panose="030F0702030302020204" pitchFamily="66" charset="0"/>
                          <a:ea typeface="+mn-ea"/>
                          <a:cs typeface="+mn-cs"/>
                        </a:rPr>
                        <a:t>What is the single most important issue the world needs to address? 1000 word essay. </a:t>
                      </a:r>
                    </a:p>
                    <a:p>
                      <a:endParaRPr lang="en-GB" sz="1800" dirty="0">
                        <a:latin typeface="Comic Sans MS" panose="030F0702030302020204" pitchFamily="66" charset="0"/>
                      </a:endParaRPr>
                    </a:p>
                  </a:txBody>
                  <a:tcPr/>
                </a:tc>
                <a:tc>
                  <a:txBody>
                    <a:bodyPr/>
                    <a:lstStyle/>
                    <a:p>
                      <a:r>
                        <a:rPr lang="en-GB" sz="1800" b="1" u="sng" dirty="0">
                          <a:latin typeface="Comic Sans MS" panose="030F0702030302020204" pitchFamily="66" charset="0"/>
                        </a:rPr>
                        <a:t>Maths: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Comic Sans MS" panose="030F0702030302020204" pitchFamily="66" charset="0"/>
                          <a:ea typeface="+mn-ea"/>
                          <a:cs typeface="+mn-cs"/>
                        </a:rPr>
                        <a:t>Find an origami video on YouTube. Follow the process and bring the finished product to school.</a:t>
                      </a:r>
                    </a:p>
                    <a:p>
                      <a:endParaRPr lang="en-GB" sz="1800" dirty="0">
                        <a:latin typeface="Comic Sans MS" panose="030F0702030302020204" pitchFamily="66" charset="0"/>
                      </a:endParaRPr>
                    </a:p>
                  </a:txBody>
                  <a:tcPr/>
                </a:tc>
                <a:extLst>
                  <a:ext uri="{0D108BD9-81ED-4DB2-BD59-A6C34878D82A}">
                    <a16:rowId xmlns:a16="http://schemas.microsoft.com/office/drawing/2014/main" val="2542166570"/>
                  </a:ext>
                </a:extLst>
              </a:tr>
            </a:tbl>
          </a:graphicData>
        </a:graphic>
      </p:graphicFrame>
      <p:sp>
        <p:nvSpPr>
          <p:cNvPr id="5" name="Rectangle 4"/>
          <p:cNvSpPr/>
          <p:nvPr/>
        </p:nvSpPr>
        <p:spPr>
          <a:xfrm>
            <a:off x="91440" y="183285"/>
            <a:ext cx="11978640" cy="941967"/>
          </a:xfrm>
          <a:prstGeom prst="rect">
            <a:avLst/>
          </a:prstGeom>
          <a:solidFill>
            <a:srgbClr val="00B050"/>
          </a:solidFill>
          <a:ln w="762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100" dirty="0">
                <a:latin typeface="Comic Sans MS" panose="030F0702030302020204" pitchFamily="66" charset="0"/>
              </a:rPr>
              <a:t>Examples of some of the tasks available. </a:t>
            </a:r>
          </a:p>
        </p:txBody>
      </p:sp>
      <p:sp>
        <p:nvSpPr>
          <p:cNvPr id="6" name="Rectangle 5"/>
          <p:cNvSpPr/>
          <p:nvPr/>
        </p:nvSpPr>
        <p:spPr>
          <a:xfrm>
            <a:off x="6068291" y="3616036"/>
            <a:ext cx="6001789" cy="914400"/>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t"/>
          <a:lstStyle/>
          <a:p>
            <a:r>
              <a:rPr lang="en-GB" sz="2600" dirty="0">
                <a:latin typeface="Comic Sans MS" panose="030F0702030302020204" pitchFamily="66" charset="0"/>
              </a:rPr>
              <a:t>Remember to log onto Office 365 to find the tasks for </a:t>
            </a:r>
            <a:r>
              <a:rPr lang="en-GB" sz="2600" b="1" dirty="0">
                <a:latin typeface="Comic Sans MS" panose="030F0702030302020204" pitchFamily="66" charset="0"/>
              </a:rPr>
              <a:t>YOUR</a:t>
            </a:r>
            <a:r>
              <a:rPr lang="en-GB" sz="2600" dirty="0">
                <a:latin typeface="Comic Sans MS" panose="030F0702030302020204" pitchFamily="66" charset="0"/>
              </a:rPr>
              <a:t> year group. </a:t>
            </a:r>
          </a:p>
        </p:txBody>
      </p:sp>
      <p:pic>
        <p:nvPicPr>
          <p:cNvPr id="2" name="Recorded Sound">
            <a:hlinkClick r:id="" action="ppaction://media"/>
            <a:extLst>
              <a:ext uri="{FF2B5EF4-FFF2-40B4-BE49-F238E27FC236}">
                <a16:creationId xmlns:a16="http://schemas.microsoft.com/office/drawing/2014/main" id="{78E4532F-D564-4591-AFF9-7059EEC56A2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871969" y="2128081"/>
            <a:ext cx="1802399" cy="1802399"/>
          </a:xfrm>
          <a:prstGeom prst="rect">
            <a:avLst/>
          </a:prstGeom>
        </p:spPr>
      </p:pic>
    </p:spTree>
    <p:custDataLst>
      <p:tags r:id="rId1"/>
    </p:custDataLst>
    <p:extLst>
      <p:ext uri="{BB962C8B-B14F-4D97-AF65-F5344CB8AC3E}">
        <p14:creationId xmlns:p14="http://schemas.microsoft.com/office/powerpoint/2010/main" val="729876543"/>
      </p:ext>
    </p:extLst>
  </p:cSld>
  <p:clrMapOvr>
    <a:masterClrMapping/>
  </p:clrMapOvr>
  <mc:AlternateContent xmlns:mc="http://schemas.openxmlformats.org/markup-compatibility/2006" xmlns:p14="http://schemas.microsoft.com/office/powerpoint/2010/main">
    <mc:Choice Requires="p14">
      <p:transition spd="slow" p14:dur="2000" advTm="21012"/>
    </mc:Choice>
    <mc:Fallback xmlns="">
      <p:transition spd="slow" advTm="210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6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541" objId="8"/>
        <p14:stopEvt time="1892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9"/>
          <p:cNvGraphicFramePr>
            <a:graphicFrameLocks/>
          </p:cNvGraphicFramePr>
          <p:nvPr>
            <p:extLst>
              <p:ext uri="{D42A27DB-BD31-4B8C-83A1-F6EECF244321}">
                <p14:modId xmlns:p14="http://schemas.microsoft.com/office/powerpoint/2010/main" val="2344113721"/>
              </p:ext>
            </p:extLst>
          </p:nvPr>
        </p:nvGraphicFramePr>
        <p:xfrm>
          <a:off x="121920" y="1307092"/>
          <a:ext cx="11978640" cy="5463540"/>
        </p:xfrm>
        <a:graphic>
          <a:graphicData uri="http://schemas.openxmlformats.org/drawingml/2006/table">
            <a:tbl>
              <a:tblPr firstRow="1" bandRow="1">
                <a:tableStyleId>{5940675A-B579-460E-94D1-54222C63F5DA}</a:tableStyleId>
              </a:tblPr>
              <a:tblGrid>
                <a:gridCol w="2994660">
                  <a:extLst>
                    <a:ext uri="{9D8B030D-6E8A-4147-A177-3AD203B41FA5}">
                      <a16:colId xmlns:a16="http://schemas.microsoft.com/office/drawing/2014/main" val="1064330608"/>
                    </a:ext>
                  </a:extLst>
                </a:gridCol>
                <a:gridCol w="2994660">
                  <a:extLst>
                    <a:ext uri="{9D8B030D-6E8A-4147-A177-3AD203B41FA5}">
                      <a16:colId xmlns:a16="http://schemas.microsoft.com/office/drawing/2014/main" val="1046173052"/>
                    </a:ext>
                  </a:extLst>
                </a:gridCol>
                <a:gridCol w="2994660">
                  <a:extLst>
                    <a:ext uri="{9D8B030D-6E8A-4147-A177-3AD203B41FA5}">
                      <a16:colId xmlns:a16="http://schemas.microsoft.com/office/drawing/2014/main" val="657867504"/>
                    </a:ext>
                  </a:extLst>
                </a:gridCol>
                <a:gridCol w="2994660">
                  <a:extLst>
                    <a:ext uri="{9D8B030D-6E8A-4147-A177-3AD203B41FA5}">
                      <a16:colId xmlns:a16="http://schemas.microsoft.com/office/drawing/2014/main" val="2395564188"/>
                    </a:ext>
                  </a:extLst>
                </a:gridCol>
              </a:tblGrid>
              <a:tr h="2624859">
                <a:tc>
                  <a:txBody>
                    <a:bodyPr/>
                    <a:lstStyle/>
                    <a:p>
                      <a:r>
                        <a:rPr lang="en-GB" sz="1650" b="1" u="sng" dirty="0">
                          <a:latin typeface="Comic Sans MS" panose="030F0702030302020204" pitchFamily="66" charset="0"/>
                        </a:rPr>
                        <a:t>D&amp;T</a:t>
                      </a:r>
                      <a:r>
                        <a:rPr lang="en-GB" sz="1650" dirty="0">
                          <a:latin typeface="Comic Sans MS" panose="030F0702030302020204" pitchFamily="66"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Compare the work of 2 designers of your choice, give examples of their work and state how their designs have contributed to modern day design and technology.</a:t>
                      </a:r>
                    </a:p>
                    <a:p>
                      <a:endParaRPr lang="en-GB" sz="1650" dirty="0">
                        <a:latin typeface="Comic Sans MS" panose="030F0702030302020204" pitchFamily="66" charset="0"/>
                      </a:endParaRPr>
                    </a:p>
                  </a:txBody>
                  <a:tcPr/>
                </a:tc>
                <a:tc>
                  <a:txBody>
                    <a:bodyPr/>
                    <a:lstStyle/>
                    <a:p>
                      <a:r>
                        <a:rPr lang="en-GB" sz="1650" b="1" u="sng" dirty="0">
                          <a:latin typeface="Comic Sans MS" panose="030F0702030302020204" pitchFamily="66" charset="0"/>
                        </a:rPr>
                        <a:t>Psychology</a:t>
                      </a:r>
                      <a:r>
                        <a:rPr lang="en-GB" sz="1650" dirty="0">
                          <a:latin typeface="Comic Sans MS" panose="030F0702030302020204" pitchFamily="66" charset="0"/>
                        </a:rPr>
                        <a:t>: </a:t>
                      </a:r>
                    </a:p>
                    <a:p>
                      <a:pPr lvl="0"/>
                      <a:r>
                        <a:rPr lang="en-GB" sz="1650" kern="1200" dirty="0">
                          <a:solidFill>
                            <a:schemeClr val="tx1"/>
                          </a:solidFill>
                          <a:effectLst/>
                          <a:latin typeface="Comic Sans MS" panose="030F0702030302020204" pitchFamily="66" charset="0"/>
                          <a:ea typeface="+mn-ea"/>
                          <a:cs typeface="+mn-cs"/>
                        </a:rPr>
                        <a:t>Research some of the different branches within Psychology (e.g. clinical, forensic, educational and occupational) and outline the careers associated with each branch. </a:t>
                      </a:r>
                      <a:r>
                        <a:rPr lang="en-GB" sz="1650" kern="1200" dirty="0" err="1">
                          <a:solidFill>
                            <a:schemeClr val="tx1"/>
                          </a:solidFill>
                          <a:effectLst/>
                          <a:latin typeface="Comic Sans MS" panose="030F0702030302020204" pitchFamily="66" charset="0"/>
                          <a:ea typeface="+mn-ea"/>
                          <a:cs typeface="+mn-cs"/>
                        </a:rPr>
                        <a:t>Unifrog</a:t>
                      </a:r>
                      <a:r>
                        <a:rPr lang="en-GB" sz="1650" kern="1200" dirty="0">
                          <a:solidFill>
                            <a:schemeClr val="tx1"/>
                          </a:solidFill>
                          <a:effectLst/>
                          <a:latin typeface="Comic Sans MS" panose="030F0702030302020204" pitchFamily="66" charset="0"/>
                          <a:ea typeface="+mn-ea"/>
                          <a:cs typeface="+mn-cs"/>
                        </a:rPr>
                        <a:t> could be a great place to start your research. </a:t>
                      </a:r>
                    </a:p>
                    <a:p>
                      <a:endParaRPr lang="en-GB" sz="1650" kern="1200" dirty="0">
                        <a:solidFill>
                          <a:schemeClr val="tx1"/>
                        </a:solidFill>
                        <a:effectLst/>
                        <a:latin typeface="Comic Sans MS" panose="030F0702030302020204" pitchFamily="66" charset="0"/>
                        <a:ea typeface="+mn-ea"/>
                        <a:cs typeface="+mn-cs"/>
                      </a:endParaRPr>
                    </a:p>
                  </a:txBody>
                  <a:tcPr/>
                </a:tc>
                <a:tc>
                  <a:txBody>
                    <a:bodyPr/>
                    <a:lstStyle/>
                    <a:p>
                      <a:r>
                        <a:rPr lang="en-GB" sz="1650" b="1" u="sng" dirty="0">
                          <a:latin typeface="Comic Sans MS" panose="030F0702030302020204" pitchFamily="66" charset="0"/>
                        </a:rPr>
                        <a:t>Music</a:t>
                      </a:r>
                      <a:r>
                        <a:rPr lang="en-GB" sz="1650" dirty="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Research one of the following classical music periods: Baroque, Classical, Romantic, Modern. Create a presentation about it, using your own words that includes information about key composers, instruments and pieces of music in that period.</a:t>
                      </a:r>
                    </a:p>
                  </a:txBody>
                  <a:tcPr/>
                </a:tc>
                <a:tc>
                  <a:txBody>
                    <a:bodyPr/>
                    <a:lstStyle/>
                    <a:p>
                      <a:r>
                        <a:rPr lang="en-GB" sz="1650" b="1" u="sng" dirty="0">
                          <a:latin typeface="Comic Sans MS" panose="030F0702030302020204" pitchFamily="66" charset="0"/>
                        </a:rPr>
                        <a:t>English: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Write your own anthology (collection) of poetry – no less than eight poems.  Choose a theme and give the collection a title too.</a:t>
                      </a:r>
                    </a:p>
                    <a:p>
                      <a:endParaRPr lang="en-GB" sz="1650" b="1" u="sng" dirty="0">
                        <a:latin typeface="Comic Sans MS" panose="030F0702030302020204" pitchFamily="66" charset="0"/>
                      </a:endParaRPr>
                    </a:p>
                    <a:p>
                      <a:endParaRPr lang="en-GB" sz="1650" dirty="0">
                        <a:latin typeface="Comic Sans MS" panose="030F0702030302020204" pitchFamily="66" charset="0"/>
                      </a:endParaRPr>
                    </a:p>
                  </a:txBody>
                  <a:tcPr/>
                </a:tc>
                <a:extLst>
                  <a:ext uri="{0D108BD9-81ED-4DB2-BD59-A6C34878D82A}">
                    <a16:rowId xmlns:a16="http://schemas.microsoft.com/office/drawing/2014/main" val="2912062913"/>
                  </a:ext>
                </a:extLst>
              </a:tr>
              <a:tr h="1892340">
                <a:tc>
                  <a:txBody>
                    <a:bodyPr/>
                    <a:lstStyle/>
                    <a:p>
                      <a:r>
                        <a:rPr lang="en-GB" sz="1650" b="1" u="sng" dirty="0">
                          <a:latin typeface="Comic Sans MS" panose="030F0702030302020204" pitchFamily="66" charset="0"/>
                        </a:rPr>
                        <a:t>Physics: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Apply ideas about density and </a:t>
                      </a:r>
                      <a:r>
                        <a:rPr lang="en-GB" sz="1650" kern="1200" dirty="0" err="1">
                          <a:solidFill>
                            <a:schemeClr val="tx1"/>
                          </a:solidFill>
                          <a:effectLst/>
                          <a:latin typeface="Comic Sans MS" panose="030F0702030302020204" pitchFamily="66" charset="0"/>
                          <a:ea typeface="+mn-ea"/>
                          <a:cs typeface="+mn-cs"/>
                        </a:rPr>
                        <a:t>upthrust</a:t>
                      </a:r>
                      <a:r>
                        <a:rPr lang="en-GB" sz="1650" kern="1200" dirty="0">
                          <a:solidFill>
                            <a:schemeClr val="tx1"/>
                          </a:solidFill>
                          <a:effectLst/>
                          <a:latin typeface="Comic Sans MS" panose="030F0702030302020204" pitchFamily="66" charset="0"/>
                          <a:ea typeface="+mn-ea"/>
                          <a:cs typeface="+mn-cs"/>
                        </a:rPr>
                        <a:t> to explain why the Titanic sunk.</a:t>
                      </a:r>
                    </a:p>
                    <a:p>
                      <a:endParaRPr lang="en-GB" sz="1650" b="1" u="sng" dirty="0">
                        <a:latin typeface="Comic Sans MS" panose="030F0702030302020204" pitchFamily="66" charset="0"/>
                      </a:endParaRPr>
                    </a:p>
                  </a:txBody>
                  <a:tcPr/>
                </a:tc>
                <a:tc>
                  <a:txBody>
                    <a:bodyPr/>
                    <a:lstStyle/>
                    <a:p>
                      <a:r>
                        <a:rPr lang="en-GB" sz="1650" b="1" u="sng" dirty="0">
                          <a:latin typeface="Comic Sans MS" panose="030F0702030302020204" pitchFamily="66" charset="0"/>
                        </a:rPr>
                        <a:t>Headteacher: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If humans still exist in 10,000 years’ time, what will civilisation look like?</a:t>
                      </a:r>
                    </a:p>
                    <a:p>
                      <a:r>
                        <a:rPr lang="en-GB" sz="1650" dirty="0">
                          <a:latin typeface="Comic Sans MS" panose="030F0702030302020204" pitchFamily="66" charset="0"/>
                        </a:rPr>
                        <a:t>1,000</a:t>
                      </a:r>
                      <a:r>
                        <a:rPr lang="en-GB" sz="1650" baseline="0" dirty="0">
                          <a:latin typeface="Comic Sans MS" panose="030F0702030302020204" pitchFamily="66" charset="0"/>
                        </a:rPr>
                        <a:t> word essay. </a:t>
                      </a:r>
                      <a:endParaRPr lang="en-GB" sz="1650" dirty="0">
                        <a:latin typeface="Comic Sans MS" panose="030F0702030302020204" pitchFamily="66" charset="0"/>
                      </a:endParaRPr>
                    </a:p>
                    <a:p>
                      <a:endParaRPr lang="en-GB" sz="1650" b="1" u="sng" dirty="0">
                        <a:latin typeface="Comic Sans MS" panose="030F0702030302020204" pitchFamily="66" charset="0"/>
                      </a:endParaRPr>
                    </a:p>
                    <a:p>
                      <a:endParaRPr lang="en-GB" sz="1650" b="1" u="sng" dirty="0">
                        <a:latin typeface="Comic Sans MS" panose="030F0702030302020204" pitchFamily="66" charset="0"/>
                      </a:endParaRPr>
                    </a:p>
                    <a:p>
                      <a:endParaRPr lang="en-GB" sz="1650" b="1" u="sng" dirty="0">
                        <a:latin typeface="Comic Sans MS" panose="030F0702030302020204" pitchFamily="66" charset="0"/>
                      </a:endParaRPr>
                    </a:p>
                    <a:p>
                      <a:endParaRPr lang="en-GB" sz="1650" b="1" u="sng" dirty="0">
                        <a:latin typeface="Comic Sans MS" panose="030F0702030302020204" pitchFamily="66" charset="0"/>
                      </a:endParaRPr>
                    </a:p>
                    <a:p>
                      <a:endParaRPr lang="en-GB" sz="1650" dirty="0">
                        <a:latin typeface="Comic Sans MS" panose="030F0702030302020204" pitchFamily="66" charset="0"/>
                      </a:endParaRPr>
                    </a:p>
                  </a:txBody>
                  <a:tcPr/>
                </a:tc>
                <a:tc>
                  <a:txBody>
                    <a:bodyPr/>
                    <a:lstStyle/>
                    <a:p>
                      <a:r>
                        <a:rPr lang="en-GB" sz="1650" b="1" u="sng" dirty="0">
                          <a:latin typeface="Comic Sans MS" panose="030F0702030302020204" pitchFamily="66" charset="0"/>
                        </a:rPr>
                        <a:t>PE: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Create and label the skeleton of the human body and suggest specific skills from named sports that each bone would be important for. Try not to use the same sport twice if that is possible.</a:t>
                      </a:r>
                      <a:endParaRPr lang="en-GB" sz="1650" b="1" u="sng" dirty="0">
                        <a:latin typeface="Comic Sans MS" panose="030F0702030302020204" pitchFamily="66" charset="0"/>
                      </a:endParaRPr>
                    </a:p>
                    <a:p>
                      <a:endParaRPr lang="en-GB" sz="1650" dirty="0">
                        <a:latin typeface="Comic Sans MS" panose="030F0702030302020204" pitchFamily="66" charset="0"/>
                      </a:endParaRPr>
                    </a:p>
                  </a:txBody>
                  <a:tcPr/>
                </a:tc>
                <a:tc>
                  <a:txBody>
                    <a:bodyPr/>
                    <a:lstStyle/>
                    <a:p>
                      <a:r>
                        <a:rPr lang="en-GB" sz="1650" b="1" u="sng" dirty="0">
                          <a:latin typeface="Comic Sans MS" panose="030F0702030302020204" pitchFamily="66" charset="0"/>
                        </a:rPr>
                        <a:t>Maths: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50" kern="1200" dirty="0">
                          <a:solidFill>
                            <a:schemeClr val="tx1"/>
                          </a:solidFill>
                          <a:effectLst/>
                          <a:latin typeface="Comic Sans MS" panose="030F0702030302020204" pitchFamily="66" charset="0"/>
                          <a:ea typeface="+mn-ea"/>
                          <a:cs typeface="+mn-cs"/>
                        </a:rPr>
                        <a:t>Write a report on cryptanalysis. Find an example of a famous Mathematician in this area. What impact did their contributions have on society?</a:t>
                      </a:r>
                    </a:p>
                    <a:p>
                      <a:endParaRPr lang="en-GB" sz="1650" b="1" u="sng" dirty="0">
                        <a:latin typeface="Comic Sans MS" panose="030F0702030302020204" pitchFamily="66" charset="0"/>
                      </a:endParaRPr>
                    </a:p>
                    <a:p>
                      <a:endParaRPr lang="en-GB" sz="1650" dirty="0">
                        <a:latin typeface="Comic Sans MS" panose="030F0702030302020204" pitchFamily="66" charset="0"/>
                      </a:endParaRPr>
                    </a:p>
                  </a:txBody>
                  <a:tcPr/>
                </a:tc>
                <a:extLst>
                  <a:ext uri="{0D108BD9-81ED-4DB2-BD59-A6C34878D82A}">
                    <a16:rowId xmlns:a16="http://schemas.microsoft.com/office/drawing/2014/main" val="2542166570"/>
                  </a:ext>
                </a:extLst>
              </a:tr>
            </a:tbl>
          </a:graphicData>
        </a:graphic>
      </p:graphicFrame>
      <p:sp>
        <p:nvSpPr>
          <p:cNvPr id="5" name="Rectangle 4"/>
          <p:cNvSpPr/>
          <p:nvPr/>
        </p:nvSpPr>
        <p:spPr>
          <a:xfrm>
            <a:off x="91440" y="183285"/>
            <a:ext cx="11978640" cy="941967"/>
          </a:xfrm>
          <a:prstGeom prst="rect">
            <a:avLst/>
          </a:prstGeom>
          <a:solidFill>
            <a:srgbClr val="00B050"/>
          </a:solidFill>
          <a:ln w="762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800" dirty="0">
                <a:latin typeface="Comic Sans MS" panose="030F0702030302020204" pitchFamily="66" charset="0"/>
              </a:rPr>
              <a:t>Further examples of some of the tasks available. </a:t>
            </a:r>
          </a:p>
        </p:txBody>
      </p:sp>
      <p:sp>
        <p:nvSpPr>
          <p:cNvPr id="6" name="Rectangle 5"/>
          <p:cNvSpPr/>
          <p:nvPr/>
        </p:nvSpPr>
        <p:spPr>
          <a:xfrm>
            <a:off x="121920" y="5719763"/>
            <a:ext cx="5956151" cy="914400"/>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t"/>
          <a:lstStyle/>
          <a:p>
            <a:r>
              <a:rPr lang="en-GB" sz="2600" dirty="0">
                <a:latin typeface="Comic Sans MS" panose="030F0702030302020204" pitchFamily="66" charset="0"/>
              </a:rPr>
              <a:t>Remember to log onto Office 365 to find the tasks for </a:t>
            </a:r>
            <a:r>
              <a:rPr lang="en-GB" sz="2600" b="1" dirty="0">
                <a:latin typeface="Comic Sans MS" panose="030F0702030302020204" pitchFamily="66" charset="0"/>
              </a:rPr>
              <a:t>YOUR</a:t>
            </a:r>
            <a:r>
              <a:rPr lang="en-GB" sz="2600" dirty="0">
                <a:latin typeface="Comic Sans MS" panose="030F0702030302020204" pitchFamily="66" charset="0"/>
              </a:rPr>
              <a:t> year group. </a:t>
            </a:r>
          </a:p>
        </p:txBody>
      </p:sp>
    </p:spTree>
    <p:custDataLst>
      <p:tags r:id="rId1"/>
    </p:custDataLst>
    <p:extLst>
      <p:ext uri="{BB962C8B-B14F-4D97-AF65-F5344CB8AC3E}">
        <p14:creationId xmlns:p14="http://schemas.microsoft.com/office/powerpoint/2010/main" val="625676911"/>
      </p:ext>
    </p:extLst>
  </p:cSld>
  <p:clrMapOvr>
    <a:masterClrMapping/>
  </p:clrMapOvr>
  <mc:AlternateContent xmlns:mc="http://schemas.openxmlformats.org/markup-compatibility/2006" xmlns:p14="http://schemas.microsoft.com/office/powerpoint/2010/main">
    <mc:Choice Requires="p14">
      <p:transition spd="slow" p14:dur="2000" advTm="21598"/>
    </mc:Choice>
    <mc:Fallback xmlns="">
      <p:transition spd="slow" advTm="21598"/>
    </mc:Fallback>
  </mc:AlternateContent>
  <p:extLst mod="1">
    <p:ext uri="{E180D4A7-C9FB-4DFB-919C-405C955672EB}">
      <p14:showEvtLst xmlns:p14="http://schemas.microsoft.com/office/powerpoint/2010/main">
        <p14:playEvt time="523" objId="7"/>
        <p14:stopEvt time="18245" objId="7"/>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1828800" y="1881468"/>
            <a:ext cx="8352407" cy="4510454"/>
          </a:xfrm>
          <a:prstGeom prst="rect">
            <a:avLst/>
          </a:prstGeom>
          <a:solidFill>
            <a:srgbClr val="FFC000"/>
          </a:solid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3000" dirty="0">
              <a:latin typeface="Comic Sans MS" panose="030F0702030302020204" pitchFamily="66" charset="0"/>
            </a:endParaRPr>
          </a:p>
          <a:p>
            <a:r>
              <a:rPr lang="en-GB" sz="3000" dirty="0">
                <a:latin typeface="Comic Sans MS" panose="030F0702030302020204" pitchFamily="66" charset="0"/>
              </a:rPr>
              <a:t>The deadline for all task submissions will be </a:t>
            </a:r>
            <a:r>
              <a:rPr lang="en-GB" sz="3000" b="1" u="sng" dirty="0">
                <a:latin typeface="Comic Sans MS" panose="030F0702030302020204" pitchFamily="66" charset="0"/>
              </a:rPr>
              <a:t>Monday 7</a:t>
            </a:r>
            <a:r>
              <a:rPr lang="en-GB" sz="3000" b="1" u="sng" baseline="30000" dirty="0">
                <a:latin typeface="Comic Sans MS" panose="030F0702030302020204" pitchFamily="66" charset="0"/>
              </a:rPr>
              <a:t>th</a:t>
            </a:r>
            <a:r>
              <a:rPr lang="en-GB" sz="3000" b="1" u="sng" dirty="0">
                <a:latin typeface="Comic Sans MS" panose="030F0702030302020204" pitchFamily="66" charset="0"/>
              </a:rPr>
              <a:t> June 2021. </a:t>
            </a:r>
            <a:endParaRPr lang="en-GB" sz="3000" dirty="0">
              <a:latin typeface="Comic Sans MS" panose="030F0702030302020204" pitchFamily="66" charset="0"/>
            </a:endParaRPr>
          </a:p>
          <a:p>
            <a:pPr algn="ctr"/>
            <a:endParaRPr lang="en-GB" sz="3000" dirty="0">
              <a:latin typeface="Comic Sans MS" panose="030F0702030302020204" pitchFamily="66" charset="0"/>
            </a:endParaRPr>
          </a:p>
          <a:p>
            <a:r>
              <a:rPr lang="en-GB" sz="3000" dirty="0">
                <a:latin typeface="Comic Sans MS" panose="030F0702030302020204" pitchFamily="66" charset="0"/>
              </a:rPr>
              <a:t>Good luck to everyone taking part!</a:t>
            </a:r>
          </a:p>
          <a:p>
            <a:endParaRPr lang="en-GB" sz="3000" dirty="0">
              <a:latin typeface="Comic Sans MS" panose="030F0702030302020204" pitchFamily="66" charset="0"/>
            </a:endParaRPr>
          </a:p>
          <a:p>
            <a:r>
              <a:rPr lang="en-GB" sz="3000" dirty="0">
                <a:latin typeface="Comic Sans MS" panose="030F0702030302020204" pitchFamily="66" charset="0"/>
              </a:rPr>
              <a:t>Any questions? Email Miss McConnachie at </a:t>
            </a:r>
            <a:r>
              <a:rPr lang="en-GB" sz="3000" dirty="0">
                <a:latin typeface="Comic Sans MS" panose="030F0702030302020204" pitchFamily="66" charset="0"/>
                <a:hlinkClick r:id="rId5"/>
              </a:rPr>
              <a:t>kmconnachie@sirgrahambalfour.staffs.sch.uk</a:t>
            </a:r>
            <a:r>
              <a:rPr lang="en-GB" sz="3000" dirty="0">
                <a:latin typeface="Comic Sans MS" panose="030F0702030302020204" pitchFamily="66" charset="0"/>
              </a:rPr>
              <a:t>  </a:t>
            </a:r>
          </a:p>
        </p:txBody>
      </p:sp>
      <p:sp>
        <p:nvSpPr>
          <p:cNvPr id="5" name="Rectangle 4"/>
          <p:cNvSpPr/>
          <p:nvPr/>
        </p:nvSpPr>
        <p:spPr>
          <a:xfrm>
            <a:off x="1626092" y="245531"/>
            <a:ext cx="8939815" cy="1162595"/>
          </a:xfrm>
          <a:prstGeom prst="rect">
            <a:avLst/>
          </a:prstGeom>
          <a:solidFill>
            <a:srgbClr val="002060"/>
          </a:solidFill>
          <a:ln w="762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100" dirty="0">
                <a:latin typeface="Comic Sans MS" panose="030F0702030302020204" pitchFamily="66" charset="0"/>
              </a:rPr>
              <a:t>Deadline for the Balfour Scholars’ Award 2021 </a:t>
            </a:r>
          </a:p>
        </p:txBody>
      </p:sp>
      <p:pic>
        <p:nvPicPr>
          <p:cNvPr id="6" name="Recorded Sound">
            <a:hlinkClick r:id="" action="ppaction://media"/>
            <a:extLst>
              <a:ext uri="{FF2B5EF4-FFF2-40B4-BE49-F238E27FC236}">
                <a16:creationId xmlns:a16="http://schemas.microsoft.com/office/drawing/2014/main" id="{F585B9FE-BDB6-469A-8751-189849EB794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736768" y="3160480"/>
            <a:ext cx="1322743" cy="1322743"/>
          </a:xfrm>
          <a:prstGeom prst="rect">
            <a:avLst/>
          </a:prstGeom>
        </p:spPr>
      </p:pic>
    </p:spTree>
    <p:custDataLst>
      <p:tags r:id="rId1"/>
    </p:custDataLst>
    <p:extLst>
      <p:ext uri="{BB962C8B-B14F-4D97-AF65-F5344CB8AC3E}">
        <p14:creationId xmlns:p14="http://schemas.microsoft.com/office/powerpoint/2010/main" val="1711894964"/>
      </p:ext>
    </p:extLst>
  </p:cSld>
  <p:clrMapOvr>
    <a:masterClrMapping/>
  </p:clrMapOvr>
  <mc:AlternateContent xmlns:mc="http://schemas.openxmlformats.org/markup-compatibility/2006" xmlns:p14="http://schemas.microsoft.com/office/powerpoint/2010/main">
    <mc:Choice Requires="p14">
      <p:transition spd="slow" p14:dur="2000" advTm="48088"/>
    </mc:Choice>
    <mc:Fallback xmlns="">
      <p:transition spd="slow" advTm="480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08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extLst mod="1">
    <p:ext uri="{E180D4A7-C9FB-4DFB-919C-405C955672EB}">
      <p14:showEvtLst xmlns:p14="http://schemas.microsoft.com/office/powerpoint/2010/main">
        <p14:playEvt time="577" objId="7"/>
        <p14:stopEvt time="47478" objId="7"/>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1.4|61.3"/>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0.6|0.7"/>
</p:tagLst>
</file>

<file path=ppt/tags/tag5.xml><?xml version="1.0" encoding="utf-8"?>
<p:tagLst xmlns:a="http://schemas.openxmlformats.org/drawingml/2006/main" xmlns:r="http://schemas.openxmlformats.org/officeDocument/2006/relationships" xmlns:p="http://schemas.openxmlformats.org/presentationml/2006/main">
  <p:tag name="TIMING" val="|0.5|0.5|0.5|15.4"/>
</p:tagLst>
</file>

<file path=ppt/tags/tag6.xml><?xml version="1.0" encoding="utf-8"?>
<p:tagLst xmlns:a="http://schemas.openxmlformats.org/drawingml/2006/main" xmlns:r="http://schemas.openxmlformats.org/officeDocument/2006/relationships" xmlns:p="http://schemas.openxmlformats.org/presentationml/2006/main">
  <p:tag name="TIMING" val="|0.7"/>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85D2ED73BE83469FE20B51E16522A7" ma:contentTypeVersion="13" ma:contentTypeDescription="Create a new document." ma:contentTypeScope="" ma:versionID="3ad108ce29d89e15ce0ebedff62847be">
  <xsd:schema xmlns:xsd="http://www.w3.org/2001/XMLSchema" xmlns:xs="http://www.w3.org/2001/XMLSchema" xmlns:p="http://schemas.microsoft.com/office/2006/metadata/properties" xmlns:ns3="50837289-7a50-4a21-ab81-1977dda36008" xmlns:ns4="2b390f11-a3c1-422b-86a2-4e6dad01bf6d" targetNamespace="http://schemas.microsoft.com/office/2006/metadata/properties" ma:root="true" ma:fieldsID="a8e17c11b39735fe01ba8e8ab2c14764" ns3:_="" ns4:_="">
    <xsd:import namespace="50837289-7a50-4a21-ab81-1977dda36008"/>
    <xsd:import namespace="2b390f11-a3c1-422b-86a2-4e6dad01bf6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837289-7a50-4a21-ab81-1977dda360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b390f11-a3c1-422b-86a2-4e6dad01bf6d"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C315DC-2F66-49A7-B998-170791C83B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0837289-7a50-4a21-ab81-1977dda36008"/>
    <ds:schemaRef ds:uri="2b390f11-a3c1-422b-86a2-4e6dad01bf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58271D-E9C8-4A2B-91C3-998CC27473FF}">
  <ds:schemaRefs>
    <ds:schemaRef ds:uri="http://purl.org/dc/elements/1.1/"/>
    <ds:schemaRef ds:uri="http://schemas.microsoft.com/office/2006/metadata/properties"/>
    <ds:schemaRef ds:uri="http://www.w3.org/XML/1998/namespace"/>
    <ds:schemaRef ds:uri="50837289-7a50-4a21-ab81-1977dda36008"/>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2b390f11-a3c1-422b-86a2-4e6dad01bf6d"/>
    <ds:schemaRef ds:uri="http://purl.org/dc/terms/"/>
  </ds:schemaRefs>
</ds:datastoreItem>
</file>

<file path=customXml/itemProps3.xml><?xml version="1.0" encoding="utf-8"?>
<ds:datastoreItem xmlns:ds="http://schemas.openxmlformats.org/officeDocument/2006/customXml" ds:itemID="{86B0946E-5017-4B27-8D45-D6A71CAC06D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167</TotalTime>
  <Words>904</Words>
  <Application>Microsoft Office PowerPoint</Application>
  <PresentationFormat>Widescreen</PresentationFormat>
  <Paragraphs>82</Paragraphs>
  <Slides>10</Slides>
  <Notes>0</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The Balfour Scholars’ Award (Explained for parents) </vt:lpstr>
      <vt:lpstr>What is The Balfour Scholars’ Award?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Balfour Scholars’ Award?</dc:title>
  <dc:creator>Miss K McConnachie</dc:creator>
  <cp:lastModifiedBy>Miss K McConnachie</cp:lastModifiedBy>
  <cp:revision>8</cp:revision>
  <dcterms:created xsi:type="dcterms:W3CDTF">2020-09-16T18:49:12Z</dcterms:created>
  <dcterms:modified xsi:type="dcterms:W3CDTF">2021-01-27T19:33:15Z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0x0101006B85D2ED73BE83469FE20B51E16522A7</vt:lpwstr>
  </property>
</Properties>
</file>