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60" r:id="rId1"/>
    <p:sldMasterId id="2147483661" r:id="rId2"/>
  </p:sldMasterIdLst>
  <p:notesMasterIdLst>
    <p:notesMasterId r:id="rId17"/>
  </p:notesMasterIdLst>
  <p:sldIdLst>
    <p:sldId id="488" r:id="rId3"/>
    <p:sldId id="489" r:id="rId4"/>
    <p:sldId id="490" r:id="rId5"/>
    <p:sldId id="818" r:id="rId6"/>
    <p:sldId id="491" r:id="rId7"/>
    <p:sldId id="949" r:id="rId8"/>
    <p:sldId id="267" r:id="rId9"/>
    <p:sldId id="595" r:id="rId10"/>
    <p:sldId id="605" r:id="rId11"/>
    <p:sldId id="930" r:id="rId12"/>
    <p:sldId id="264" r:id="rId13"/>
    <p:sldId id="265" r:id="rId14"/>
    <p:sldId id="266" r:id="rId15"/>
    <p:sldId id="950" r:id="rId16"/>
  </p:sldIdLst>
  <p:sldSz cx="12192000" cy="6858000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alibri Light" panose="020F0302020204030204" pitchFamily="34" charset="0"/>
      <p:regular r:id="rId22"/>
      <p:italic r:id="rId23"/>
    </p:embeddedFont>
    <p:embeddedFont>
      <p:font typeface="Open Sans" panose="020B0606030504020204" pitchFamily="34" charset="0"/>
      <p:regular r:id="rId24"/>
      <p:bold r:id="rId25"/>
      <p:italic r:id="rId26"/>
      <p:boldItalic r:id="rId27"/>
    </p:embeddedFont>
    <p:embeddedFont>
      <p:font typeface="Open Sans" panose="020B0606030504020204" pitchFamily="34" charset="0"/>
      <p:regular r:id="rId24"/>
      <p:bold r:id="rId25"/>
      <p:italic r:id="rId26"/>
      <p:bold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mie MacFarlane" initials="JM" lastIdx="2" clrIdx="0">
    <p:extLst>
      <p:ext uri="{19B8F6BF-5375-455C-9EA6-DF929625EA0E}">
        <p15:presenceInfo xmlns:p15="http://schemas.microsoft.com/office/powerpoint/2012/main" userId="a4ea9ae20f293d5e" providerId="Windows Live"/>
      </p:ext>
    </p:extLst>
  </p:cmAuthor>
  <p:cmAuthor id="2" name="Robyn Smith" initials="RS" lastIdx="20" clrIdx="1">
    <p:extLst>
      <p:ext uri="{19B8F6BF-5375-455C-9EA6-DF929625EA0E}">
        <p15:presenceInfo xmlns:p15="http://schemas.microsoft.com/office/powerpoint/2012/main" userId="a18a87e3a0a1f77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8465"/>
    <a:srgbClr val="2F75B5"/>
    <a:srgbClr val="3DCB9A"/>
    <a:srgbClr val="C79800"/>
    <a:srgbClr val="755B99"/>
    <a:srgbClr val="9F8A42"/>
    <a:srgbClr val="DA669F"/>
    <a:srgbClr val="B65959"/>
    <a:srgbClr val="5959B6"/>
    <a:srgbClr val="9B59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5A6FB9-953C-487E-AE7E-E04840259CCF}" v="2" dt="2024-04-23T11:57:28.0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299" autoAdjust="0"/>
    <p:restoredTop sz="83531" autoAdjust="0"/>
  </p:normalViewPr>
  <p:slideViewPr>
    <p:cSldViewPr snapToGrid="0">
      <p:cViewPr varScale="1">
        <p:scale>
          <a:sx n="62" d="100"/>
          <a:sy n="62" d="100"/>
        </p:scale>
        <p:origin x="144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34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6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V Bowyer" userId="a1deba8b-5422-4c6f-90b2-db08a45ad279" providerId="ADAL" clId="{4E5A6FB9-953C-487E-AE7E-E04840259CCF}"/>
    <pc:docChg chg="undo custSel addSld delSld modSld">
      <pc:chgData name="Mrs V Bowyer" userId="a1deba8b-5422-4c6f-90b2-db08a45ad279" providerId="ADAL" clId="{4E5A6FB9-953C-487E-AE7E-E04840259CCF}" dt="2024-04-23T11:58:45.356" v="242" actId="47"/>
      <pc:docMkLst>
        <pc:docMk/>
      </pc:docMkLst>
      <pc:sldChg chg="addSp delSp modSp new mod setBg addAnim delAnim">
        <pc:chgData name="Mrs V Bowyer" userId="a1deba8b-5422-4c6f-90b2-db08a45ad279" providerId="ADAL" clId="{4E5A6FB9-953C-487E-AE7E-E04840259CCF}" dt="2024-04-23T11:57:59.719" v="241" actId="11529"/>
        <pc:sldMkLst>
          <pc:docMk/>
          <pc:sldMk cId="2437553236" sldId="950"/>
        </pc:sldMkLst>
        <pc:spChg chg="del">
          <ac:chgData name="Mrs V Bowyer" userId="a1deba8b-5422-4c6f-90b2-db08a45ad279" providerId="ADAL" clId="{4E5A6FB9-953C-487E-AE7E-E04840259CCF}" dt="2024-04-23T11:51:26.242" v="11" actId="478"/>
          <ac:spMkLst>
            <pc:docMk/>
            <pc:sldMk cId="2437553236" sldId="950"/>
            <ac:spMk id="2" creationId="{5742F5C4-FBC6-3808-1D4B-354B6630ED37}"/>
          </ac:spMkLst>
        </pc:spChg>
        <pc:spChg chg="del mod">
          <ac:chgData name="Mrs V Bowyer" userId="a1deba8b-5422-4c6f-90b2-db08a45ad279" providerId="ADAL" clId="{4E5A6FB9-953C-487E-AE7E-E04840259CCF}" dt="2024-04-23T11:55:50.694" v="149" actId="478"/>
          <ac:spMkLst>
            <pc:docMk/>
            <pc:sldMk cId="2437553236" sldId="950"/>
            <ac:spMk id="3" creationId="{7BAA3F27-839B-ED02-D576-FBB94054D370}"/>
          </ac:spMkLst>
        </pc:spChg>
        <pc:spChg chg="add mod">
          <ac:chgData name="Mrs V Bowyer" userId="a1deba8b-5422-4c6f-90b2-db08a45ad279" providerId="ADAL" clId="{4E5A6FB9-953C-487E-AE7E-E04840259CCF}" dt="2024-04-23T11:55:59.710" v="152" actId="1076"/>
          <ac:spMkLst>
            <pc:docMk/>
            <pc:sldMk cId="2437553236" sldId="950"/>
            <ac:spMk id="6" creationId="{92ED962A-D957-490D-EC60-EC1B79C4B65D}"/>
          </ac:spMkLst>
        </pc:spChg>
        <pc:spChg chg="add del mod">
          <ac:chgData name="Mrs V Bowyer" userId="a1deba8b-5422-4c6f-90b2-db08a45ad279" providerId="ADAL" clId="{4E5A6FB9-953C-487E-AE7E-E04840259CCF}" dt="2024-04-23T11:55:56.824" v="151" actId="478"/>
          <ac:spMkLst>
            <pc:docMk/>
            <pc:sldMk cId="2437553236" sldId="950"/>
            <ac:spMk id="8" creationId="{CDB05C89-8F97-F343-3171-C579A02071DC}"/>
          </ac:spMkLst>
        </pc:spChg>
        <pc:spChg chg="add del mod">
          <ac:chgData name="Mrs V Bowyer" userId="a1deba8b-5422-4c6f-90b2-db08a45ad279" providerId="ADAL" clId="{4E5A6FB9-953C-487E-AE7E-E04840259CCF}" dt="2024-04-23T11:57:04.281" v="156" actId="478"/>
          <ac:spMkLst>
            <pc:docMk/>
            <pc:sldMk cId="2437553236" sldId="950"/>
            <ac:spMk id="9" creationId="{DC864D89-570E-362B-41C7-1C26451D615D}"/>
          </ac:spMkLst>
        </pc:spChg>
        <pc:spChg chg="add del">
          <ac:chgData name="Mrs V Bowyer" userId="a1deba8b-5422-4c6f-90b2-db08a45ad279" providerId="ADAL" clId="{4E5A6FB9-953C-487E-AE7E-E04840259CCF}" dt="2024-04-23T11:55:30.847" v="135" actId="26606"/>
          <ac:spMkLst>
            <pc:docMk/>
            <pc:sldMk cId="2437553236" sldId="950"/>
            <ac:spMk id="11" creationId="{BA79A7CF-01AF-4178-9369-94E0C90EB046}"/>
          </ac:spMkLst>
        </pc:spChg>
        <pc:spChg chg="add del">
          <ac:chgData name="Mrs V Bowyer" userId="a1deba8b-5422-4c6f-90b2-db08a45ad279" providerId="ADAL" clId="{4E5A6FB9-953C-487E-AE7E-E04840259CCF}" dt="2024-04-23T11:55:30.847" v="135" actId="26606"/>
          <ac:spMkLst>
            <pc:docMk/>
            <pc:sldMk cId="2437553236" sldId="950"/>
            <ac:spMk id="13" creationId="{99413ED5-9ED4-4772-BCE4-2BCAE6B12E35}"/>
          </ac:spMkLst>
        </pc:spChg>
        <pc:spChg chg="add del">
          <ac:chgData name="Mrs V Bowyer" userId="a1deba8b-5422-4c6f-90b2-db08a45ad279" providerId="ADAL" clId="{4E5A6FB9-953C-487E-AE7E-E04840259CCF}" dt="2024-04-23T11:55:30.847" v="135" actId="26606"/>
          <ac:spMkLst>
            <pc:docMk/>
            <pc:sldMk cId="2437553236" sldId="950"/>
            <ac:spMk id="15" creationId="{04357C93-F0CB-4A1C-8F77-4E9063789819}"/>
          </ac:spMkLst>
        </pc:spChg>
        <pc:spChg chg="add del">
          <ac:chgData name="Mrs V Bowyer" userId="a1deba8b-5422-4c6f-90b2-db08a45ad279" providerId="ADAL" clId="{4E5A6FB9-953C-487E-AE7E-E04840259CCF}" dt="2024-04-23T11:55:30.847" v="135" actId="26606"/>
          <ac:spMkLst>
            <pc:docMk/>
            <pc:sldMk cId="2437553236" sldId="950"/>
            <ac:spMk id="17" creationId="{90F533E9-6690-41A8-A372-4C6C622D028D}"/>
          </ac:spMkLst>
        </pc:spChg>
        <pc:spChg chg="add del">
          <ac:chgData name="Mrs V Bowyer" userId="a1deba8b-5422-4c6f-90b2-db08a45ad279" providerId="ADAL" clId="{4E5A6FB9-953C-487E-AE7E-E04840259CCF}" dt="2024-04-23T11:55:32.181" v="137" actId="26606"/>
          <ac:spMkLst>
            <pc:docMk/>
            <pc:sldMk cId="2437553236" sldId="950"/>
            <ac:spMk id="19" creationId="{A8384FB5-9ADC-4DDC-881B-597D56F5B15D}"/>
          </ac:spMkLst>
        </pc:spChg>
        <pc:spChg chg="add del">
          <ac:chgData name="Mrs V Bowyer" userId="a1deba8b-5422-4c6f-90b2-db08a45ad279" providerId="ADAL" clId="{4E5A6FB9-953C-487E-AE7E-E04840259CCF}" dt="2024-04-23T11:55:32.181" v="137" actId="26606"/>
          <ac:spMkLst>
            <pc:docMk/>
            <pc:sldMk cId="2437553236" sldId="950"/>
            <ac:spMk id="20" creationId="{1199E1B1-A8C0-4FE8-A5A8-1CB41D69F857}"/>
          </ac:spMkLst>
        </pc:spChg>
        <pc:spChg chg="add del">
          <ac:chgData name="Mrs V Bowyer" userId="a1deba8b-5422-4c6f-90b2-db08a45ad279" providerId="ADAL" clId="{4E5A6FB9-953C-487E-AE7E-E04840259CCF}" dt="2024-04-23T11:55:32.181" v="137" actId="26606"/>
          <ac:spMkLst>
            <pc:docMk/>
            <pc:sldMk cId="2437553236" sldId="950"/>
            <ac:spMk id="21" creationId="{84A8DE83-DE75-4B41-9DB4-A7EC0B0DEC0B}"/>
          </ac:spMkLst>
        </pc:spChg>
        <pc:spChg chg="add del">
          <ac:chgData name="Mrs V Bowyer" userId="a1deba8b-5422-4c6f-90b2-db08a45ad279" providerId="ADAL" clId="{4E5A6FB9-953C-487E-AE7E-E04840259CCF}" dt="2024-04-23T11:55:32.181" v="137" actId="26606"/>
          <ac:spMkLst>
            <pc:docMk/>
            <pc:sldMk cId="2437553236" sldId="950"/>
            <ac:spMk id="22" creationId="{A7009A0A-BEF5-4EAC-AF15-E4F9F002E239}"/>
          </ac:spMkLst>
        </pc:spChg>
        <pc:spChg chg="add mod">
          <ac:chgData name="Mrs V Bowyer" userId="a1deba8b-5422-4c6f-90b2-db08a45ad279" providerId="ADAL" clId="{4E5A6FB9-953C-487E-AE7E-E04840259CCF}" dt="2024-04-23T11:57:53.231" v="240" actId="14100"/>
          <ac:spMkLst>
            <pc:docMk/>
            <pc:sldMk cId="2437553236" sldId="950"/>
            <ac:spMk id="23" creationId="{598FEFC1-11BF-A51E-D583-DCE07F6D844D}"/>
          </ac:spMkLst>
        </pc:spChg>
        <pc:spChg chg="add del">
          <ac:chgData name="Mrs V Bowyer" userId="a1deba8b-5422-4c6f-90b2-db08a45ad279" providerId="ADAL" clId="{4E5A6FB9-953C-487E-AE7E-E04840259CCF}" dt="2024-04-23T11:55:34.963" v="139" actId="26606"/>
          <ac:spMkLst>
            <pc:docMk/>
            <pc:sldMk cId="2437553236" sldId="950"/>
            <ac:spMk id="24" creationId="{A8384FB5-9ADC-4DDC-881B-597D56F5B15D}"/>
          </ac:spMkLst>
        </pc:spChg>
        <pc:spChg chg="add del">
          <ac:chgData name="Mrs V Bowyer" userId="a1deba8b-5422-4c6f-90b2-db08a45ad279" providerId="ADAL" clId="{4E5A6FB9-953C-487E-AE7E-E04840259CCF}" dt="2024-04-23T11:55:34.963" v="139" actId="26606"/>
          <ac:spMkLst>
            <pc:docMk/>
            <pc:sldMk cId="2437553236" sldId="950"/>
            <ac:spMk id="25" creationId="{91E5A9A7-95C6-4F4F-B00E-C82E07FE62EF}"/>
          </ac:spMkLst>
        </pc:spChg>
        <pc:spChg chg="add del">
          <ac:chgData name="Mrs V Bowyer" userId="a1deba8b-5422-4c6f-90b2-db08a45ad279" providerId="ADAL" clId="{4E5A6FB9-953C-487E-AE7E-E04840259CCF}" dt="2024-04-23T11:55:34.963" v="139" actId="26606"/>
          <ac:spMkLst>
            <pc:docMk/>
            <pc:sldMk cId="2437553236" sldId="950"/>
            <ac:spMk id="26" creationId="{D07DD2DE-F619-49DD-B5E7-03A290FF4ED1}"/>
          </ac:spMkLst>
        </pc:spChg>
        <pc:spChg chg="add del">
          <ac:chgData name="Mrs V Bowyer" userId="a1deba8b-5422-4c6f-90b2-db08a45ad279" providerId="ADAL" clId="{4E5A6FB9-953C-487E-AE7E-E04840259CCF}" dt="2024-04-23T11:55:34.963" v="139" actId="26606"/>
          <ac:spMkLst>
            <pc:docMk/>
            <pc:sldMk cId="2437553236" sldId="950"/>
            <ac:spMk id="27" creationId="{85149191-5F60-4A28-AAFF-039F96B0F3EC}"/>
          </ac:spMkLst>
        </pc:spChg>
        <pc:spChg chg="add del">
          <ac:chgData name="Mrs V Bowyer" userId="a1deba8b-5422-4c6f-90b2-db08a45ad279" providerId="ADAL" clId="{4E5A6FB9-953C-487E-AE7E-E04840259CCF}" dt="2024-04-23T11:55:34.963" v="139" actId="26606"/>
          <ac:spMkLst>
            <pc:docMk/>
            <pc:sldMk cId="2437553236" sldId="950"/>
            <ac:spMk id="28" creationId="{F8260ED5-17F7-4158-B241-D51DD4CF1B7E}"/>
          </ac:spMkLst>
        </pc:spChg>
        <pc:spChg chg="add del">
          <ac:chgData name="Mrs V Bowyer" userId="a1deba8b-5422-4c6f-90b2-db08a45ad279" providerId="ADAL" clId="{4E5A6FB9-953C-487E-AE7E-E04840259CCF}" dt="2024-04-23T11:55:37.064" v="142" actId="26606"/>
          <ac:spMkLst>
            <pc:docMk/>
            <pc:sldMk cId="2437553236" sldId="950"/>
            <ac:spMk id="30" creationId="{F8446B12-7391-4711-8B31-112A0B896C76}"/>
          </ac:spMkLst>
        </pc:spChg>
        <pc:spChg chg="add del">
          <ac:chgData name="Mrs V Bowyer" userId="a1deba8b-5422-4c6f-90b2-db08a45ad279" providerId="ADAL" clId="{4E5A6FB9-953C-487E-AE7E-E04840259CCF}" dt="2024-04-23T11:55:38.677" v="144" actId="26606"/>
          <ac:spMkLst>
            <pc:docMk/>
            <pc:sldMk cId="2437553236" sldId="950"/>
            <ac:spMk id="34" creationId="{A8384FB5-9ADC-4DDC-881B-597D56F5B15D}"/>
          </ac:spMkLst>
        </pc:spChg>
        <pc:spChg chg="add del">
          <ac:chgData name="Mrs V Bowyer" userId="a1deba8b-5422-4c6f-90b2-db08a45ad279" providerId="ADAL" clId="{4E5A6FB9-953C-487E-AE7E-E04840259CCF}" dt="2024-04-23T11:55:38.677" v="144" actId="26606"/>
          <ac:spMkLst>
            <pc:docMk/>
            <pc:sldMk cId="2437553236" sldId="950"/>
            <ac:spMk id="35" creationId="{91E5A9A7-95C6-4F4F-B00E-C82E07FE62EF}"/>
          </ac:spMkLst>
        </pc:spChg>
        <pc:spChg chg="add del">
          <ac:chgData name="Mrs V Bowyer" userId="a1deba8b-5422-4c6f-90b2-db08a45ad279" providerId="ADAL" clId="{4E5A6FB9-953C-487E-AE7E-E04840259CCF}" dt="2024-04-23T11:55:38.677" v="144" actId="26606"/>
          <ac:spMkLst>
            <pc:docMk/>
            <pc:sldMk cId="2437553236" sldId="950"/>
            <ac:spMk id="36" creationId="{D07DD2DE-F619-49DD-B5E7-03A290FF4ED1}"/>
          </ac:spMkLst>
        </pc:spChg>
        <pc:spChg chg="add del">
          <ac:chgData name="Mrs V Bowyer" userId="a1deba8b-5422-4c6f-90b2-db08a45ad279" providerId="ADAL" clId="{4E5A6FB9-953C-487E-AE7E-E04840259CCF}" dt="2024-04-23T11:55:38.677" v="144" actId="26606"/>
          <ac:spMkLst>
            <pc:docMk/>
            <pc:sldMk cId="2437553236" sldId="950"/>
            <ac:spMk id="37" creationId="{85149191-5F60-4A28-AAFF-039F96B0F3EC}"/>
          </ac:spMkLst>
        </pc:spChg>
        <pc:spChg chg="add del">
          <ac:chgData name="Mrs V Bowyer" userId="a1deba8b-5422-4c6f-90b2-db08a45ad279" providerId="ADAL" clId="{4E5A6FB9-953C-487E-AE7E-E04840259CCF}" dt="2024-04-23T11:55:38.677" v="144" actId="26606"/>
          <ac:spMkLst>
            <pc:docMk/>
            <pc:sldMk cId="2437553236" sldId="950"/>
            <ac:spMk id="38" creationId="{F8260ED5-17F7-4158-B241-D51DD4CF1B7E}"/>
          </ac:spMkLst>
        </pc:spChg>
        <pc:spChg chg="add del">
          <ac:chgData name="Mrs V Bowyer" userId="a1deba8b-5422-4c6f-90b2-db08a45ad279" providerId="ADAL" clId="{4E5A6FB9-953C-487E-AE7E-E04840259CCF}" dt="2024-04-23T11:55:39.286" v="146" actId="26606"/>
          <ac:spMkLst>
            <pc:docMk/>
            <pc:sldMk cId="2437553236" sldId="950"/>
            <ac:spMk id="40" creationId="{A8384FB5-9ADC-4DDC-881B-597D56F5B15D}"/>
          </ac:spMkLst>
        </pc:spChg>
        <pc:spChg chg="add del">
          <ac:chgData name="Mrs V Bowyer" userId="a1deba8b-5422-4c6f-90b2-db08a45ad279" providerId="ADAL" clId="{4E5A6FB9-953C-487E-AE7E-E04840259CCF}" dt="2024-04-23T11:55:39.286" v="146" actId="26606"/>
          <ac:spMkLst>
            <pc:docMk/>
            <pc:sldMk cId="2437553236" sldId="950"/>
            <ac:spMk id="41" creationId="{1199E1B1-A8C0-4FE8-A5A8-1CB41D69F857}"/>
          </ac:spMkLst>
        </pc:spChg>
        <pc:spChg chg="add del">
          <ac:chgData name="Mrs V Bowyer" userId="a1deba8b-5422-4c6f-90b2-db08a45ad279" providerId="ADAL" clId="{4E5A6FB9-953C-487E-AE7E-E04840259CCF}" dt="2024-04-23T11:55:39.286" v="146" actId="26606"/>
          <ac:spMkLst>
            <pc:docMk/>
            <pc:sldMk cId="2437553236" sldId="950"/>
            <ac:spMk id="42" creationId="{84A8DE83-DE75-4B41-9DB4-A7EC0B0DEC0B}"/>
          </ac:spMkLst>
        </pc:spChg>
        <pc:spChg chg="add del">
          <ac:chgData name="Mrs V Bowyer" userId="a1deba8b-5422-4c6f-90b2-db08a45ad279" providerId="ADAL" clId="{4E5A6FB9-953C-487E-AE7E-E04840259CCF}" dt="2024-04-23T11:55:39.286" v="146" actId="26606"/>
          <ac:spMkLst>
            <pc:docMk/>
            <pc:sldMk cId="2437553236" sldId="950"/>
            <ac:spMk id="43" creationId="{A7009A0A-BEF5-4EAC-AF15-E4F9F002E239}"/>
          </ac:spMkLst>
        </pc:spChg>
        <pc:spChg chg="add">
          <ac:chgData name="Mrs V Bowyer" userId="a1deba8b-5422-4c6f-90b2-db08a45ad279" providerId="ADAL" clId="{4E5A6FB9-953C-487E-AE7E-E04840259CCF}" dt="2024-04-23T11:55:39.295" v="147" actId="26606"/>
          <ac:spMkLst>
            <pc:docMk/>
            <pc:sldMk cId="2437553236" sldId="950"/>
            <ac:spMk id="45" creationId="{BA79A7CF-01AF-4178-9369-94E0C90EB046}"/>
          </ac:spMkLst>
        </pc:spChg>
        <pc:spChg chg="add">
          <ac:chgData name="Mrs V Bowyer" userId="a1deba8b-5422-4c6f-90b2-db08a45ad279" providerId="ADAL" clId="{4E5A6FB9-953C-487E-AE7E-E04840259CCF}" dt="2024-04-23T11:55:39.295" v="147" actId="26606"/>
          <ac:spMkLst>
            <pc:docMk/>
            <pc:sldMk cId="2437553236" sldId="950"/>
            <ac:spMk id="46" creationId="{99413ED5-9ED4-4772-BCE4-2BCAE6B12E35}"/>
          </ac:spMkLst>
        </pc:spChg>
        <pc:spChg chg="add">
          <ac:chgData name="Mrs V Bowyer" userId="a1deba8b-5422-4c6f-90b2-db08a45ad279" providerId="ADAL" clId="{4E5A6FB9-953C-487E-AE7E-E04840259CCF}" dt="2024-04-23T11:55:39.295" v="147" actId="26606"/>
          <ac:spMkLst>
            <pc:docMk/>
            <pc:sldMk cId="2437553236" sldId="950"/>
            <ac:spMk id="47" creationId="{04357C93-F0CB-4A1C-8F77-4E9063789819}"/>
          </ac:spMkLst>
        </pc:spChg>
        <pc:spChg chg="add">
          <ac:chgData name="Mrs V Bowyer" userId="a1deba8b-5422-4c6f-90b2-db08a45ad279" providerId="ADAL" clId="{4E5A6FB9-953C-487E-AE7E-E04840259CCF}" dt="2024-04-23T11:55:39.295" v="147" actId="26606"/>
          <ac:spMkLst>
            <pc:docMk/>
            <pc:sldMk cId="2437553236" sldId="950"/>
            <ac:spMk id="48" creationId="{90F533E9-6690-41A8-A372-4C6C622D028D}"/>
          </ac:spMkLst>
        </pc:spChg>
        <pc:grpChg chg="add del">
          <ac:chgData name="Mrs V Bowyer" userId="a1deba8b-5422-4c6f-90b2-db08a45ad279" providerId="ADAL" clId="{4E5A6FB9-953C-487E-AE7E-E04840259CCF}" dt="2024-04-23T11:55:37.064" v="142" actId="26606"/>
          <ac:grpSpMkLst>
            <pc:docMk/>
            <pc:sldMk cId="2437553236" sldId="950"/>
            <ac:grpSpMk id="31" creationId="{AC0B7807-0C83-4963-821A-69B172722E49}"/>
          </ac:grpSpMkLst>
        </pc:grpChg>
        <pc:picChg chg="add mod">
          <ac:chgData name="Mrs V Bowyer" userId="a1deba8b-5422-4c6f-90b2-db08a45ad279" providerId="ADAL" clId="{4E5A6FB9-953C-487E-AE7E-E04840259CCF}" dt="2024-04-23T11:57:13.805" v="158" actId="1076"/>
          <ac:picMkLst>
            <pc:docMk/>
            <pc:sldMk cId="2437553236" sldId="950"/>
            <ac:picMk id="5" creationId="{C09FEB31-1B73-42C2-0D76-EDC8AA028DD1}"/>
          </ac:picMkLst>
        </pc:picChg>
        <pc:cxnChg chg="add">
          <ac:chgData name="Mrs V Bowyer" userId="a1deba8b-5422-4c6f-90b2-db08a45ad279" providerId="ADAL" clId="{4E5A6FB9-953C-487E-AE7E-E04840259CCF}" dt="2024-04-23T11:57:09.522" v="157" actId="11529"/>
          <ac:cxnSpMkLst>
            <pc:docMk/>
            <pc:sldMk cId="2437553236" sldId="950"/>
            <ac:cxnSpMk id="12" creationId="{00A1BF15-A601-613E-7303-E7B48A1104EA}"/>
          </ac:cxnSpMkLst>
        </pc:cxnChg>
        <pc:cxnChg chg="add">
          <ac:chgData name="Mrs V Bowyer" userId="a1deba8b-5422-4c6f-90b2-db08a45ad279" providerId="ADAL" clId="{4E5A6FB9-953C-487E-AE7E-E04840259CCF}" dt="2024-04-23T11:57:17.071" v="159" actId="11529"/>
          <ac:cxnSpMkLst>
            <pc:docMk/>
            <pc:sldMk cId="2437553236" sldId="950"/>
            <ac:cxnSpMk id="18" creationId="{3E1527AA-BD6D-5370-F64B-DB56101D32EB}"/>
          </ac:cxnSpMkLst>
        </pc:cxnChg>
        <pc:cxnChg chg="add">
          <ac:chgData name="Mrs V Bowyer" userId="a1deba8b-5422-4c6f-90b2-db08a45ad279" providerId="ADAL" clId="{4E5A6FB9-953C-487E-AE7E-E04840259CCF}" dt="2024-04-23T11:57:59.719" v="241" actId="11529"/>
          <ac:cxnSpMkLst>
            <pc:docMk/>
            <pc:sldMk cId="2437553236" sldId="950"/>
            <ac:cxnSpMk id="33" creationId="{59897427-0BD1-091F-48B4-3C7EC3D729B0}"/>
          </ac:cxnSpMkLst>
        </pc:cxnChg>
      </pc:sldChg>
      <pc:sldChg chg="new del">
        <pc:chgData name="Mrs V Bowyer" userId="a1deba8b-5422-4c6f-90b2-db08a45ad279" providerId="ADAL" clId="{4E5A6FB9-953C-487E-AE7E-E04840259CCF}" dt="2024-04-23T11:58:45.356" v="242" actId="47"/>
        <pc:sldMkLst>
          <pc:docMk/>
          <pc:sldMk cId="3564219720" sldId="95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1" name="Google Shape;1801;p19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2" name="Google Shape;1802;p1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59919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7" name="Google Shape;1807;p19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i="0" u="sng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Teachers’ notes: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i="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You can find Form Codes in the Your school section on the Teacher side of the platform.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lang="en-US" sz="1200" i="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i="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Delete slides 10-11 if students were bulk uploaded.</a:t>
            </a:r>
            <a:endParaRPr i="0" dirty="0"/>
          </a:p>
        </p:txBody>
      </p:sp>
      <p:sp>
        <p:nvSpPr>
          <p:cNvPr id="1808" name="Google Shape;1808;p1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28128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6" name="Google Shape;1816;p19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7" name="Google Shape;1817;p1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291364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7" name="Google Shape;1807;p19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i="0" u="sng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Teacher’s notes:</a:t>
            </a:r>
            <a:endParaRPr lang="en-US" sz="1200" i="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200" i="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Delete this slide (slide 12) if students were uploaded using Sign up Codes.</a:t>
            </a:r>
            <a:endParaRPr i="0" dirty="0"/>
          </a:p>
        </p:txBody>
      </p:sp>
      <p:sp>
        <p:nvSpPr>
          <p:cNvPr id="1808" name="Google Shape;1808;p1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7169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6" name="Google Shape;1826;p19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27" name="Google Shape;1827;p1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745433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6" name="Google Shape;1196;p1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7" name="Google Shape;1197;p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524140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43780b0fe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43780b0fe0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g43780b0fe0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43780b0fe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43780b0fe0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9" name="Google Shape;219;g43780b0fe0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598891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43780b0fe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43780b0fe0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9" name="Google Shape;219;g43780b0fe0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59888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 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0" name="Google Shape;70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4A49D-11B4-477C-99D2-7E5062698A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90D736-3171-402C-833D-6FD18A1FEC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3B5EC-69D2-4F84-B05D-F1BD72B5C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9FE16-11BA-486D-9826-0561363E9631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C61E04-66AC-42A9-88A2-A0F6531F2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2F17AB-D081-493F-9F16-94F635485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5A99-C4A9-4C72-8820-A885FC5C1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9035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33062A-0266-445A-8A0B-E7489F4C6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82998E-30E5-4B0E-87C2-FED51FA934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C02670-142F-4AB9-A5A8-BE67EF7F3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9FE16-11BA-486D-9826-0561363E9631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8AD4FB-7165-413A-97D7-4F66C90BD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8CDAE3-13C4-4411-8E3C-79702A8EB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5A99-C4A9-4C72-8820-A885FC5C1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8625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67ADB-3DB9-40B9-8D92-557C3873D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38EFCD-CE7F-4DA9-80D2-428F16562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B19823-D8FA-4302-8394-16219CAB5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9FE16-11BA-486D-9826-0561363E9631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9AB099-9152-45F6-BF87-7C6F6CC6D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082365-DE99-41D3-BECB-2070BB760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5A99-C4A9-4C72-8820-A885FC5C1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3293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9D18A-332F-4C1C-A589-88F729CCB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EE29AE-7AF7-4826-AD32-83786F000F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3F38E9-9A32-4EBD-B970-2540E5EBC1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AABF3E-D78B-4B99-A7BA-D0CDC6285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9FE16-11BA-486D-9826-0561363E9631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B7E117-EAB7-494D-ADE3-2B9523E3D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E68673-472F-425B-B0A7-9F85D3A99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5A99-C4A9-4C72-8820-A885FC5C1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4740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17CBF-C1EF-4A13-8862-F95D1F277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8D2E10-68A0-4180-9D4A-EFDEA444A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F95C8A-2861-4C17-BC0D-6DD3E8072A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BB1372-DFFD-4A9B-BADE-578337D267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10A33D-8ADE-4DBE-9D0D-2505849465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66BBAA-4206-49E0-B085-D28D2DBF3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9FE16-11BA-486D-9826-0561363E9631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826503-1370-4D42-BD45-F6D644740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2E03B8-2E76-474C-AAA4-2D6D77021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5A99-C4A9-4C72-8820-A885FC5C1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6708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9133B-DF32-4805-B01F-574045A5D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63BC40-6A8D-4EDC-86ED-771E888E6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9FE16-11BA-486D-9826-0561363E9631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C6A84F-4EF1-4563-9C56-CBAA1F3B2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8115F0-2925-4ADD-AD85-82A4A8175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5A99-C4A9-4C72-8820-A885FC5C1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3383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2E65D4-5CB0-4EF0-B205-484FD042E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9FE16-11BA-486D-9826-0561363E9631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5348CD-AEC5-4B9A-81C6-3A83B31C4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28A845-E4CB-464D-ACCD-97D5DA619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5A99-C4A9-4C72-8820-A885FC5C1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24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4289F-42A4-4A44-8F98-0D92D61FA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D745E-D5AE-4A0F-A523-778263DBBA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B66920-BCD2-4B03-BA37-A11EDB8875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A6E0E-98B2-45C1-8D33-354ED98E5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9FE16-11BA-486D-9826-0561363E9631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B89010-1056-4FC5-AE7A-B44E2C5D4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6D0FEE-831C-44B8-875D-87DF0092A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5A99-C4A9-4C72-8820-A885FC5C1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3425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0A898-C19F-4423-B7A0-F167A3CFD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36E87B-A39F-48B1-A749-1BE9EE59D6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238B70-5E34-42DD-9447-53ED69598A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E1C21C-3034-4872-9980-5F629C334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9FE16-11BA-486D-9826-0561363E9631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B35B7E-F35B-4812-91DB-E4B75B9F9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2B166C-BD6F-41AE-99A0-F28CBC561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5A99-C4A9-4C72-8820-A885FC5C1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8735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8EAE0-CDDB-4A01-B365-B5AC781A9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498D23-32D6-4031-AAB9-5A02FE9365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FD8CB7-48E1-4978-9453-03530E4FA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9FE16-11BA-486D-9826-0561363E9631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C3A355-236D-4298-B405-4D6E26F45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FC12B8-5B01-4627-B346-B37CB6B80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5A99-C4A9-4C72-8820-A885FC5C1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469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FF9E759-1CC6-4692-A9FF-BD0AD680BD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74B85E-B2E8-4415-A12D-29E1218E22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17B4C-AC11-4FB0-843E-034C3E352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9FE16-11BA-486D-9826-0561363E9631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D58EB0-68E8-45C4-B17A-8F4A65D5A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5D8C-4D28-4F76-8D37-7617D44D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35A99-C4A9-4C72-8820-A885FC5C1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430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1D105E-60E0-4712-BC95-C3670A6610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6B89A-D2F1-4FC9-98EB-A391FC2A9E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3D05A9-793B-4979-8CB5-24A3AC3DE1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9FE16-11BA-486D-9826-0561363E9631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1B9AAF-ADDD-43F5-8100-1B29648BD0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02D56-5D56-457E-B79B-9BBC585A33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35A99-C4A9-4C72-8820-A885FC5C1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756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5" name="Google Shape;1805;p221"/>
          <p:cNvSpPr txBox="1"/>
          <p:nvPr/>
        </p:nvSpPr>
        <p:spPr>
          <a:xfrm>
            <a:off x="1549791" y="3036573"/>
            <a:ext cx="9092418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600" dirty="0">
                <a:solidFill>
                  <a:schemeClr val="l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Signing in to your Unifrog Account</a:t>
            </a:r>
            <a:endParaRPr sz="5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418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1" name="Google Shape;1811;p222"/>
          <p:cNvSpPr txBox="1"/>
          <p:nvPr/>
        </p:nvSpPr>
        <p:spPr>
          <a:xfrm>
            <a:off x="8924178" y="2206153"/>
            <a:ext cx="2737467" cy="1222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When you sign in for the </a:t>
            </a:r>
            <a:r>
              <a:rPr lang="en-GB" sz="20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first time</a:t>
            </a:r>
            <a:r>
              <a:rPr lang="en-GB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, you will use a Sign up Code which will link you with your form tutor. </a:t>
            </a:r>
            <a:endParaRPr lang="en-US"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992A30-896F-4BD4-8415-DC6C0522F712}"/>
              </a:ext>
            </a:extLst>
          </p:cNvPr>
          <p:cNvSpPr txBox="1"/>
          <p:nvPr/>
        </p:nvSpPr>
        <p:spPr>
          <a:xfrm>
            <a:off x="179295" y="430306"/>
            <a:ext cx="43786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Open Sans" panose="020B0606030504020204"/>
              </a:rPr>
              <a:t>First time sign-up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C79928F-AFF8-471A-9B2A-AD86C74BB13F}"/>
              </a:ext>
            </a:extLst>
          </p:cNvPr>
          <p:cNvGrpSpPr/>
          <p:nvPr/>
        </p:nvGrpSpPr>
        <p:grpSpPr>
          <a:xfrm>
            <a:off x="447973" y="1651561"/>
            <a:ext cx="8219919" cy="3554877"/>
            <a:chOff x="303971" y="1631977"/>
            <a:chExt cx="8281540" cy="359404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44D92960-9587-4DA0-AC79-0A0CE5B94E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3971" y="1631977"/>
              <a:ext cx="8281540" cy="3594045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2862BFD4-99D3-4762-B7D4-CFC413368B70}"/>
                </a:ext>
              </a:extLst>
            </p:cNvPr>
            <p:cNvSpPr txBox="1"/>
            <p:nvPr/>
          </p:nvSpPr>
          <p:spPr>
            <a:xfrm flipV="1">
              <a:off x="5204877" y="2705021"/>
              <a:ext cx="3370045" cy="1222847"/>
            </a:xfrm>
            <a:prstGeom prst="rect">
              <a:avLst/>
            </a:prstGeom>
            <a:noFill/>
            <a:ln w="57150">
              <a:solidFill>
                <a:srgbClr val="3DCB9A"/>
              </a:solidFill>
            </a:ln>
          </p:spPr>
          <p:txBody>
            <a:bodyPr wrap="square" rtlCol="0">
              <a:spAutoFit/>
            </a:bodyPr>
            <a:lstStyle/>
            <a:p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287478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8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E93552F-B43B-40D9-ACE3-2A6ABDB296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098" y="1188774"/>
            <a:ext cx="7074801" cy="4480451"/>
          </a:xfrm>
          <a:prstGeom prst="rect">
            <a:avLst/>
          </a:prstGeom>
        </p:spPr>
      </p:pic>
      <p:sp>
        <p:nvSpPr>
          <p:cNvPr id="1820" name="Google Shape;1820;p223"/>
          <p:cNvSpPr/>
          <p:nvPr/>
        </p:nvSpPr>
        <p:spPr>
          <a:xfrm>
            <a:off x="8343248" y="675794"/>
            <a:ext cx="3243920" cy="45046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Completing the </a:t>
            </a:r>
            <a:r>
              <a:rPr lang="en-GB" sz="20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Sign up page </a:t>
            </a:r>
            <a:r>
              <a:rPr lang="en-GB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is simple.</a:t>
            </a:r>
            <a:endParaRPr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Calibri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First, put your Sign up Code in.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Calibri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Use an email address that you access regularly, your home postcode and create a memorable password. </a:t>
            </a:r>
            <a:endParaRPr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22CC9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4" name="Google Shape;1824;p223"/>
          <p:cNvSpPr/>
          <p:nvPr/>
        </p:nvSpPr>
        <p:spPr>
          <a:xfrm>
            <a:off x="177749" y="473974"/>
            <a:ext cx="1121968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Complete the Sign up page</a:t>
            </a:r>
            <a:endParaRPr sz="32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1EA4C9-5C4B-4BFB-8F79-4E24270C2199}"/>
              </a:ext>
            </a:extLst>
          </p:cNvPr>
          <p:cNvSpPr txBox="1"/>
          <p:nvPr/>
        </p:nvSpPr>
        <p:spPr>
          <a:xfrm flipV="1">
            <a:off x="1099666" y="2131739"/>
            <a:ext cx="3914159" cy="401251"/>
          </a:xfrm>
          <a:prstGeom prst="rect">
            <a:avLst/>
          </a:prstGeom>
          <a:noFill/>
          <a:ln w="57150">
            <a:solidFill>
              <a:srgbClr val="3DCB9A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D3FF34-E2B3-4CD8-AE2F-C4E3F509986F}"/>
              </a:ext>
            </a:extLst>
          </p:cNvPr>
          <p:cNvSpPr txBox="1"/>
          <p:nvPr/>
        </p:nvSpPr>
        <p:spPr>
          <a:xfrm flipV="1">
            <a:off x="990879" y="3466515"/>
            <a:ext cx="4131732" cy="1380068"/>
          </a:xfrm>
          <a:prstGeom prst="rect">
            <a:avLst/>
          </a:prstGeom>
          <a:noFill/>
          <a:ln w="57150">
            <a:solidFill>
              <a:srgbClr val="3DCB9A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5422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1" name="Google Shape;1811;p222"/>
          <p:cNvSpPr txBox="1"/>
          <p:nvPr/>
        </p:nvSpPr>
        <p:spPr>
          <a:xfrm>
            <a:off x="7936089" y="794371"/>
            <a:ext cx="3443111" cy="1222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A link has been sent to your school email address (please check your junk/spam mailboxes). </a:t>
            </a:r>
          </a:p>
          <a:p>
            <a:pPr>
              <a:lnSpc>
                <a:spcPct val="150000"/>
              </a:lnSpc>
            </a:pPr>
            <a:endParaRPr lang="en-GB" sz="20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Click the link and follow the instructions.</a:t>
            </a:r>
            <a:endParaRPr lang="en-US" sz="20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endParaRPr lang="en-US" sz="20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C</a:t>
            </a:r>
            <a:r>
              <a:rPr lang="en-GB" sz="2000" dirty="0" err="1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reate</a:t>
            </a:r>
            <a:r>
              <a:rPr lang="en-GB" sz="20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 a memorable password</a:t>
            </a:r>
            <a:r>
              <a:rPr lang="en-US" sz="20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 and </a:t>
            </a:r>
            <a:r>
              <a:rPr lang="en-GB" sz="2000" u="sng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make a note of your password!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992A30-896F-4BD4-8415-DC6C0522F712}"/>
              </a:ext>
            </a:extLst>
          </p:cNvPr>
          <p:cNvSpPr txBox="1"/>
          <p:nvPr/>
        </p:nvSpPr>
        <p:spPr>
          <a:xfrm>
            <a:off x="179294" y="430306"/>
            <a:ext cx="82309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Open Sans" panose="020B0606030504020204"/>
              </a:rPr>
              <a:t>Creating your account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A745DF-85B8-4DB9-9D3E-A951E4C7EF5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39" r="10823" b="26316"/>
          <a:stretch/>
        </p:blipFill>
        <p:spPr>
          <a:xfrm>
            <a:off x="605712" y="1830163"/>
            <a:ext cx="6836225" cy="278586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CD92C4B-1FDF-4E31-8405-7302D0BE1B45}"/>
              </a:ext>
            </a:extLst>
          </p:cNvPr>
          <p:cNvSpPr txBox="1"/>
          <p:nvPr/>
        </p:nvSpPr>
        <p:spPr>
          <a:xfrm flipV="1">
            <a:off x="605712" y="2350816"/>
            <a:ext cx="3514732" cy="2265211"/>
          </a:xfrm>
          <a:prstGeom prst="rect">
            <a:avLst/>
          </a:prstGeom>
          <a:noFill/>
          <a:ln w="57150">
            <a:solidFill>
              <a:srgbClr val="3DCB9A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5348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0" name="Google Shape;1830;p224"/>
          <p:cNvSpPr/>
          <p:nvPr/>
        </p:nvSpPr>
        <p:spPr>
          <a:xfrm>
            <a:off x="265990" y="433624"/>
            <a:ext cx="1121968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Access your accounts</a:t>
            </a:r>
            <a:endParaRPr sz="32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34" name="Google Shape;1834;p224"/>
          <p:cNvSpPr/>
          <p:nvPr/>
        </p:nvSpPr>
        <p:spPr>
          <a:xfrm>
            <a:off x="8571359" y="1408460"/>
            <a:ext cx="3383578" cy="341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Every time you login to Unifrog from now on, sign in using the button in the top right-hand corner of the homepage.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 </a:t>
            </a:r>
            <a:endParaRPr lang="en-GB"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If you do forget your password, hit this link to reset.</a:t>
            </a:r>
            <a:endParaRPr lang="en-US"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Calibri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DFE0EF9-6F6C-4A3F-B258-E782E4337ABC}"/>
              </a:ext>
            </a:extLst>
          </p:cNvPr>
          <p:cNvGrpSpPr/>
          <p:nvPr/>
        </p:nvGrpSpPr>
        <p:grpSpPr>
          <a:xfrm>
            <a:off x="642287" y="1860162"/>
            <a:ext cx="7424276" cy="3231804"/>
            <a:chOff x="642287" y="1860162"/>
            <a:chExt cx="7424276" cy="3231804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2695CFD-9A17-4AFE-901B-A29D65A04F6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42287" y="1881182"/>
              <a:ext cx="7424276" cy="3210784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371B00A-F592-4171-BC2E-160E792914FB}"/>
                </a:ext>
              </a:extLst>
            </p:cNvPr>
            <p:cNvSpPr txBox="1"/>
            <p:nvPr/>
          </p:nvSpPr>
          <p:spPr>
            <a:xfrm flipV="1">
              <a:off x="732249" y="4592600"/>
              <a:ext cx="2189628" cy="467835"/>
            </a:xfrm>
            <a:prstGeom prst="rect">
              <a:avLst/>
            </a:prstGeom>
            <a:noFill/>
            <a:ln w="57150">
              <a:solidFill>
                <a:srgbClr val="3DCB9A"/>
              </a:solidFill>
            </a:ln>
          </p:spPr>
          <p:txBody>
            <a:bodyPr wrap="square" rtlCol="0">
              <a:spAutoFit/>
            </a:bodyPr>
            <a:lstStyle/>
            <a:p>
              <a:endParaRPr lang="en-GB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2DEF001-973A-4F0F-8A7F-41EE21E93999}"/>
                </a:ext>
              </a:extLst>
            </p:cNvPr>
            <p:cNvSpPr txBox="1"/>
            <p:nvPr/>
          </p:nvSpPr>
          <p:spPr>
            <a:xfrm flipV="1">
              <a:off x="7336827" y="1860162"/>
              <a:ext cx="729736" cy="467834"/>
            </a:xfrm>
            <a:prstGeom prst="rect">
              <a:avLst/>
            </a:prstGeom>
            <a:noFill/>
            <a:ln w="57150">
              <a:solidFill>
                <a:srgbClr val="3DCB9A"/>
              </a:solidFill>
            </a:ln>
          </p:spPr>
          <p:txBody>
            <a:bodyPr wrap="square" rtlCol="0">
              <a:spAutoFit/>
            </a:bodyPr>
            <a:lstStyle/>
            <a:p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4180291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0" name="Google Shape;1200;p150"/>
          <p:cNvSpPr txBox="1"/>
          <p:nvPr/>
        </p:nvSpPr>
        <p:spPr>
          <a:xfrm>
            <a:off x="4779479" y="504454"/>
            <a:ext cx="3457749" cy="40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590"/>
              <a:buFont typeface="Calibri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208" name="Google Shape;1208;p150"/>
          <p:cNvSpPr txBox="1"/>
          <p:nvPr/>
        </p:nvSpPr>
        <p:spPr>
          <a:xfrm>
            <a:off x="211993" y="1686456"/>
            <a:ext cx="2155628" cy="325811"/>
          </a:xfrm>
          <a:prstGeom prst="rect">
            <a:avLst/>
          </a:prstGeom>
          <a:solidFill>
            <a:srgbClr val="C8980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</a:t>
            </a:r>
            <a:r>
              <a:rPr kumimoji="0" lang="en-GB" sz="1500" b="0" i="0" u="sng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areers</a:t>
            </a:r>
            <a:r>
              <a:rPr kumimoji="0" lang="en-GB" sz="1500" b="0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library</a:t>
            </a:r>
            <a:endParaRPr kumimoji="0" sz="1500" b="0" i="0" u="sng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1209" name="Google Shape;1209;p150"/>
          <p:cNvSpPr txBox="1"/>
          <p:nvPr/>
        </p:nvSpPr>
        <p:spPr>
          <a:xfrm>
            <a:off x="2488528" y="1052114"/>
            <a:ext cx="2330039" cy="44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Recording what you’ve done </a:t>
            </a:r>
            <a:endParaRPr kumimoji="0" sz="10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0" name="Google Shape;109;p15">
            <a:extLst>
              <a:ext uri="{FF2B5EF4-FFF2-40B4-BE49-F238E27FC236}">
                <a16:creationId xmlns:a16="http://schemas.microsoft.com/office/drawing/2014/main" id="{CB22A04E-5B52-0D48-9D8B-71E2E8BBF6CB}"/>
              </a:ext>
            </a:extLst>
          </p:cNvPr>
          <p:cNvSpPr txBox="1"/>
          <p:nvPr/>
        </p:nvSpPr>
        <p:spPr>
          <a:xfrm>
            <a:off x="328636" y="1059383"/>
            <a:ext cx="1867192" cy="44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Exploring pathways</a:t>
            </a:r>
            <a:endParaRPr kumimoji="0" sz="10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6" name="Google Shape;124;p16">
            <a:extLst>
              <a:ext uri="{FF2B5EF4-FFF2-40B4-BE49-F238E27FC236}">
                <a16:creationId xmlns:a16="http://schemas.microsoft.com/office/drawing/2014/main" id="{946807C6-1AD6-5445-9726-FDBF7D2AECA9}"/>
              </a:ext>
            </a:extLst>
          </p:cNvPr>
          <p:cNvSpPr txBox="1"/>
          <p:nvPr/>
        </p:nvSpPr>
        <p:spPr>
          <a:xfrm>
            <a:off x="4999176" y="1052114"/>
            <a:ext cx="2096881" cy="444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Searching for opportunities</a:t>
            </a:r>
            <a:endParaRPr kumimoji="0" sz="10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2" name="Google Shape;157;p18">
            <a:extLst>
              <a:ext uri="{FF2B5EF4-FFF2-40B4-BE49-F238E27FC236}">
                <a16:creationId xmlns:a16="http://schemas.microsoft.com/office/drawing/2014/main" id="{61FC68E1-8DB9-C844-AB50-E355C593B9A6}"/>
              </a:ext>
            </a:extLst>
          </p:cNvPr>
          <p:cNvSpPr txBox="1"/>
          <p:nvPr/>
        </p:nvSpPr>
        <p:spPr>
          <a:xfrm>
            <a:off x="7476711" y="1046334"/>
            <a:ext cx="2049177" cy="432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Drafting application materials</a:t>
            </a:r>
            <a:endParaRPr kumimoji="0" sz="10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6" name="Google Shape;170;p19">
            <a:extLst>
              <a:ext uri="{FF2B5EF4-FFF2-40B4-BE49-F238E27FC236}">
                <a16:creationId xmlns:a16="http://schemas.microsoft.com/office/drawing/2014/main" id="{A3406AD3-4E04-2E46-AE85-944634E205BE}"/>
              </a:ext>
            </a:extLst>
          </p:cNvPr>
          <p:cNvSpPr txBox="1"/>
          <p:nvPr/>
        </p:nvSpPr>
        <p:spPr>
          <a:xfrm>
            <a:off x="9878205" y="1064043"/>
            <a:ext cx="2113549" cy="4323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Making applications</a:t>
            </a:r>
            <a:endParaRPr kumimoji="0" sz="10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cxnSp>
        <p:nvCxnSpPr>
          <p:cNvPr id="38" name="Google Shape;104;p15">
            <a:extLst>
              <a:ext uri="{FF2B5EF4-FFF2-40B4-BE49-F238E27FC236}">
                <a16:creationId xmlns:a16="http://schemas.microsoft.com/office/drawing/2014/main" id="{23EDC8D7-830B-3E44-BAF1-3E05630716D6}"/>
              </a:ext>
            </a:extLst>
          </p:cNvPr>
          <p:cNvCxnSpPr>
            <a:cxnSpLocks/>
          </p:cNvCxnSpPr>
          <p:nvPr/>
        </p:nvCxnSpPr>
        <p:spPr>
          <a:xfrm>
            <a:off x="2472398" y="1053333"/>
            <a:ext cx="26868" cy="5450270"/>
          </a:xfrm>
          <a:prstGeom prst="straightConnector1">
            <a:avLst/>
          </a:prstGeom>
          <a:noFill/>
          <a:ln w="28575" cap="flat" cmpd="sng">
            <a:solidFill>
              <a:srgbClr val="33CC99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9" name="Google Shape;104;p15">
            <a:extLst>
              <a:ext uri="{FF2B5EF4-FFF2-40B4-BE49-F238E27FC236}">
                <a16:creationId xmlns:a16="http://schemas.microsoft.com/office/drawing/2014/main" id="{0E5B4C05-BF59-0643-BC61-5BB2637B4028}"/>
              </a:ext>
            </a:extLst>
          </p:cNvPr>
          <p:cNvCxnSpPr>
            <a:cxnSpLocks/>
          </p:cNvCxnSpPr>
          <p:nvPr/>
        </p:nvCxnSpPr>
        <p:spPr>
          <a:xfrm>
            <a:off x="4881981" y="1053333"/>
            <a:ext cx="18779" cy="5450270"/>
          </a:xfrm>
          <a:prstGeom prst="straightConnector1">
            <a:avLst/>
          </a:prstGeom>
          <a:noFill/>
          <a:ln w="28575" cap="flat" cmpd="sng">
            <a:solidFill>
              <a:srgbClr val="33CC99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0" name="Google Shape;104;p15">
            <a:extLst>
              <a:ext uri="{FF2B5EF4-FFF2-40B4-BE49-F238E27FC236}">
                <a16:creationId xmlns:a16="http://schemas.microsoft.com/office/drawing/2014/main" id="{42BF6966-50FE-8C45-9932-30D98759CFD4}"/>
              </a:ext>
            </a:extLst>
          </p:cNvPr>
          <p:cNvCxnSpPr>
            <a:cxnSpLocks/>
          </p:cNvCxnSpPr>
          <p:nvPr/>
        </p:nvCxnSpPr>
        <p:spPr>
          <a:xfrm>
            <a:off x="7279324" y="1053333"/>
            <a:ext cx="14120" cy="5450270"/>
          </a:xfrm>
          <a:prstGeom prst="straightConnector1">
            <a:avLst/>
          </a:prstGeom>
          <a:noFill/>
          <a:ln w="28575" cap="flat" cmpd="sng">
            <a:solidFill>
              <a:srgbClr val="33CC99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1" name="Google Shape;104;p15">
            <a:extLst>
              <a:ext uri="{FF2B5EF4-FFF2-40B4-BE49-F238E27FC236}">
                <a16:creationId xmlns:a16="http://schemas.microsoft.com/office/drawing/2014/main" id="{FC388B38-260F-6740-A9D0-BDF6A4400E5A}"/>
              </a:ext>
            </a:extLst>
          </p:cNvPr>
          <p:cNvCxnSpPr>
            <a:cxnSpLocks/>
          </p:cNvCxnSpPr>
          <p:nvPr/>
        </p:nvCxnSpPr>
        <p:spPr>
          <a:xfrm flipH="1">
            <a:off x="9683563" y="1053333"/>
            <a:ext cx="5130" cy="5450270"/>
          </a:xfrm>
          <a:prstGeom prst="straightConnector1">
            <a:avLst/>
          </a:prstGeom>
          <a:noFill/>
          <a:ln w="28575" cap="flat" cmpd="sng">
            <a:solidFill>
              <a:srgbClr val="33CC99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2" name="Picture 41">
            <a:extLst>
              <a:ext uri="{FF2B5EF4-FFF2-40B4-BE49-F238E27FC236}">
                <a16:creationId xmlns:a16="http://schemas.microsoft.com/office/drawing/2014/main" id="{9834EDB1-21C6-F641-AE49-E333CFB412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9479" y="180136"/>
            <a:ext cx="2174637" cy="681387"/>
          </a:xfrm>
          <a:prstGeom prst="rect">
            <a:avLst/>
          </a:prstGeom>
        </p:spPr>
      </p:pic>
      <p:sp>
        <p:nvSpPr>
          <p:cNvPr id="44" name="Google Shape;124;p16">
            <a:extLst>
              <a:ext uri="{FF2B5EF4-FFF2-40B4-BE49-F238E27FC236}">
                <a16:creationId xmlns:a16="http://schemas.microsoft.com/office/drawing/2014/main" id="{5B795AC4-33C2-4241-949A-8850B4FF6F2C}"/>
              </a:ext>
            </a:extLst>
          </p:cNvPr>
          <p:cNvSpPr txBox="1"/>
          <p:nvPr/>
        </p:nvSpPr>
        <p:spPr>
          <a:xfrm>
            <a:off x="211791" y="5303488"/>
            <a:ext cx="2096881" cy="444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Create an account</a:t>
            </a:r>
            <a:endParaRPr kumimoji="0" sz="10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52" name="Google Shape;1208;p150">
            <a:extLst>
              <a:ext uri="{FF2B5EF4-FFF2-40B4-BE49-F238E27FC236}">
                <a16:creationId xmlns:a16="http://schemas.microsoft.com/office/drawing/2014/main" id="{7AAC8A53-95C9-445B-A583-DC856D2B631D}"/>
              </a:ext>
            </a:extLst>
          </p:cNvPr>
          <p:cNvSpPr txBox="1"/>
          <p:nvPr/>
        </p:nvSpPr>
        <p:spPr>
          <a:xfrm>
            <a:off x="217545" y="2104492"/>
            <a:ext cx="2150084" cy="32581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</a:t>
            </a:r>
            <a:r>
              <a:rPr kumimoji="0" lang="en-GB" sz="15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ubjects</a:t>
            </a:r>
            <a:r>
              <a:rPr kumimoji="0" lang="en-GB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library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53" name="Google Shape;1208;p150">
            <a:extLst>
              <a:ext uri="{FF2B5EF4-FFF2-40B4-BE49-F238E27FC236}">
                <a16:creationId xmlns:a16="http://schemas.microsoft.com/office/drawing/2014/main" id="{41B2367E-5D42-47C0-8D5C-8151932DE96D}"/>
              </a:ext>
            </a:extLst>
          </p:cNvPr>
          <p:cNvSpPr txBox="1"/>
          <p:nvPr/>
        </p:nvSpPr>
        <p:spPr>
          <a:xfrm>
            <a:off x="211999" y="2522953"/>
            <a:ext cx="2155629" cy="325810"/>
          </a:xfrm>
          <a:prstGeom prst="rect">
            <a:avLst/>
          </a:prstGeom>
          <a:solidFill>
            <a:srgbClr val="A0303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Know-how</a:t>
            </a:r>
            <a:r>
              <a:rPr kumimoji="0" lang="en-GB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library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54" name="Google Shape;1208;p150">
            <a:extLst>
              <a:ext uri="{FF2B5EF4-FFF2-40B4-BE49-F238E27FC236}">
                <a16:creationId xmlns:a16="http://schemas.microsoft.com/office/drawing/2014/main" id="{DA89A0E7-B438-4370-97DE-BE4CA3E5952C}"/>
              </a:ext>
            </a:extLst>
          </p:cNvPr>
          <p:cNvSpPr txBox="1"/>
          <p:nvPr/>
        </p:nvSpPr>
        <p:spPr>
          <a:xfrm>
            <a:off x="211999" y="2945004"/>
            <a:ext cx="2155629" cy="325810"/>
          </a:xfrm>
          <a:prstGeom prst="rect">
            <a:avLst/>
          </a:prstGeom>
          <a:solidFill>
            <a:srgbClr val="4BC7C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MOOC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55" name="Google Shape;1208;p150">
            <a:extLst>
              <a:ext uri="{FF2B5EF4-FFF2-40B4-BE49-F238E27FC236}">
                <a16:creationId xmlns:a16="http://schemas.microsoft.com/office/drawing/2014/main" id="{F801F937-3E8B-4C51-82B5-3C3DED48984A}"/>
              </a:ext>
            </a:extLst>
          </p:cNvPr>
          <p:cNvSpPr txBox="1"/>
          <p:nvPr/>
        </p:nvSpPr>
        <p:spPr>
          <a:xfrm>
            <a:off x="211999" y="3368928"/>
            <a:ext cx="2155629" cy="325810"/>
          </a:xfrm>
          <a:prstGeom prst="rect">
            <a:avLst/>
          </a:prstGeom>
          <a:solidFill>
            <a:srgbClr val="D039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Personality profile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56" name="Google Shape;1208;p150">
            <a:extLst>
              <a:ext uri="{FF2B5EF4-FFF2-40B4-BE49-F238E27FC236}">
                <a16:creationId xmlns:a16="http://schemas.microsoft.com/office/drawing/2014/main" id="{23217CA8-1728-41F8-9882-90C83CE6E54F}"/>
              </a:ext>
            </a:extLst>
          </p:cNvPr>
          <p:cNvSpPr txBox="1"/>
          <p:nvPr/>
        </p:nvSpPr>
        <p:spPr>
          <a:xfrm>
            <a:off x="2616770" y="1686451"/>
            <a:ext cx="2155629" cy="325810"/>
          </a:xfrm>
          <a:prstGeom prst="rect">
            <a:avLst/>
          </a:prstGeom>
          <a:solidFill>
            <a:srgbClr val="DA669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Activities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57" name="Google Shape;1208;p150">
            <a:extLst>
              <a:ext uri="{FF2B5EF4-FFF2-40B4-BE49-F238E27FC236}">
                <a16:creationId xmlns:a16="http://schemas.microsoft.com/office/drawing/2014/main" id="{9284283F-CD03-4E03-B930-22A09FE5DAF9}"/>
              </a:ext>
            </a:extLst>
          </p:cNvPr>
          <p:cNvSpPr txBox="1"/>
          <p:nvPr/>
        </p:nvSpPr>
        <p:spPr>
          <a:xfrm>
            <a:off x="2613626" y="2093861"/>
            <a:ext cx="2155629" cy="325810"/>
          </a:xfrm>
          <a:prstGeom prst="rect">
            <a:avLst/>
          </a:prstGeom>
          <a:solidFill>
            <a:srgbClr val="9B59B6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Competencies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58" name="Google Shape;1208;p150">
            <a:extLst>
              <a:ext uri="{FF2B5EF4-FFF2-40B4-BE49-F238E27FC236}">
                <a16:creationId xmlns:a16="http://schemas.microsoft.com/office/drawing/2014/main" id="{D351C534-7072-4AF3-B50A-E6D6B1399361}"/>
              </a:ext>
            </a:extLst>
          </p:cNvPr>
          <p:cNvSpPr txBox="1"/>
          <p:nvPr/>
        </p:nvSpPr>
        <p:spPr>
          <a:xfrm>
            <a:off x="2611836" y="2517549"/>
            <a:ext cx="2165371" cy="325810"/>
          </a:xfrm>
          <a:prstGeom prst="rect">
            <a:avLst/>
          </a:prstGeom>
          <a:solidFill>
            <a:srgbClr val="5959B6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Interactions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59" name="Google Shape;1208;p150">
            <a:extLst>
              <a:ext uri="{FF2B5EF4-FFF2-40B4-BE49-F238E27FC236}">
                <a16:creationId xmlns:a16="http://schemas.microsoft.com/office/drawing/2014/main" id="{B5148863-A31B-499B-9786-ECD776381518}"/>
              </a:ext>
            </a:extLst>
          </p:cNvPr>
          <p:cNvSpPr txBox="1"/>
          <p:nvPr/>
        </p:nvSpPr>
        <p:spPr>
          <a:xfrm>
            <a:off x="5007766" y="1687350"/>
            <a:ext cx="2155629" cy="325810"/>
          </a:xfrm>
          <a:prstGeom prst="rect">
            <a:avLst/>
          </a:prstGeom>
          <a:solidFill>
            <a:srgbClr val="A50036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UK universities 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60" name="Google Shape;1208;p150">
            <a:extLst>
              <a:ext uri="{FF2B5EF4-FFF2-40B4-BE49-F238E27FC236}">
                <a16:creationId xmlns:a16="http://schemas.microsoft.com/office/drawing/2014/main" id="{D466A5D9-7D01-48C8-A181-1280799DCDF4}"/>
              </a:ext>
            </a:extLst>
          </p:cNvPr>
          <p:cNvSpPr txBox="1"/>
          <p:nvPr/>
        </p:nvSpPr>
        <p:spPr>
          <a:xfrm>
            <a:off x="5007763" y="2096681"/>
            <a:ext cx="2155629" cy="325810"/>
          </a:xfrm>
          <a:prstGeom prst="rect">
            <a:avLst/>
          </a:prstGeom>
          <a:solidFill>
            <a:srgbClr val="0052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US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universities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61" name="Google Shape;1208;p150">
            <a:extLst>
              <a:ext uri="{FF2B5EF4-FFF2-40B4-BE49-F238E27FC236}">
                <a16:creationId xmlns:a16="http://schemas.microsoft.com/office/drawing/2014/main" id="{5B55E029-2F79-455F-80C6-2B5B6C2628E6}"/>
              </a:ext>
            </a:extLst>
          </p:cNvPr>
          <p:cNvSpPr txBox="1"/>
          <p:nvPr/>
        </p:nvSpPr>
        <p:spPr>
          <a:xfrm>
            <a:off x="5010908" y="2506459"/>
            <a:ext cx="2155629" cy="325810"/>
          </a:xfrm>
          <a:prstGeom prst="rect">
            <a:avLst/>
          </a:prstGeom>
          <a:solidFill>
            <a:srgbClr val="6815AD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Arial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European universities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62" name="Google Shape;1208;p150">
            <a:extLst>
              <a:ext uri="{FF2B5EF4-FFF2-40B4-BE49-F238E27FC236}">
                <a16:creationId xmlns:a16="http://schemas.microsoft.com/office/drawing/2014/main" id="{6876F736-0890-450A-BDBD-8EE327345C79}"/>
              </a:ext>
            </a:extLst>
          </p:cNvPr>
          <p:cNvSpPr txBox="1"/>
          <p:nvPr/>
        </p:nvSpPr>
        <p:spPr>
          <a:xfrm>
            <a:off x="5007762" y="2910198"/>
            <a:ext cx="2155629" cy="325810"/>
          </a:xfrm>
          <a:prstGeom prst="rect">
            <a:avLst/>
          </a:prstGeom>
          <a:solidFill>
            <a:srgbClr val="007EF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Oxbridge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63" name="Google Shape;1208;p150">
            <a:extLst>
              <a:ext uri="{FF2B5EF4-FFF2-40B4-BE49-F238E27FC236}">
                <a16:creationId xmlns:a16="http://schemas.microsoft.com/office/drawing/2014/main" id="{F590A3E8-8427-4B92-895A-B930D8424099}"/>
              </a:ext>
            </a:extLst>
          </p:cNvPr>
          <p:cNvSpPr txBox="1"/>
          <p:nvPr/>
        </p:nvSpPr>
        <p:spPr>
          <a:xfrm>
            <a:off x="5007761" y="3320132"/>
            <a:ext cx="2155629" cy="325810"/>
          </a:xfrm>
          <a:prstGeom prst="rect">
            <a:avLst/>
          </a:prstGeom>
          <a:solidFill>
            <a:srgbClr val="EC44F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Apprenticeships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64" name="Google Shape;1208;p150">
            <a:extLst>
              <a:ext uri="{FF2B5EF4-FFF2-40B4-BE49-F238E27FC236}">
                <a16:creationId xmlns:a16="http://schemas.microsoft.com/office/drawing/2014/main" id="{E2CF340D-3180-4964-A368-F3E06B9AF1AC}"/>
              </a:ext>
            </a:extLst>
          </p:cNvPr>
          <p:cNvSpPr txBox="1"/>
          <p:nvPr/>
        </p:nvSpPr>
        <p:spPr>
          <a:xfrm>
            <a:off x="5008416" y="3733608"/>
            <a:ext cx="2155629" cy="325810"/>
          </a:xfrm>
          <a:prstGeom prst="rect">
            <a:avLst/>
          </a:prstGeom>
          <a:solidFill>
            <a:srgbClr val="FF790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College / Sixth Form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65" name="Google Shape;1208;p150">
            <a:extLst>
              <a:ext uri="{FF2B5EF4-FFF2-40B4-BE49-F238E27FC236}">
                <a16:creationId xmlns:a16="http://schemas.microsoft.com/office/drawing/2014/main" id="{5E0E16C7-7A59-45C9-A2C8-116662A260D0}"/>
              </a:ext>
            </a:extLst>
          </p:cNvPr>
          <p:cNvSpPr txBox="1"/>
          <p:nvPr/>
        </p:nvSpPr>
        <p:spPr>
          <a:xfrm>
            <a:off x="5007498" y="4135506"/>
            <a:ext cx="2155629" cy="325810"/>
          </a:xfrm>
          <a:prstGeom prst="rect">
            <a:avLst/>
          </a:prstGeom>
          <a:solidFill>
            <a:srgbClr val="F9050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Canadian universities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66" name="Google Shape;1208;p150">
            <a:extLst>
              <a:ext uri="{FF2B5EF4-FFF2-40B4-BE49-F238E27FC236}">
                <a16:creationId xmlns:a16="http://schemas.microsoft.com/office/drawing/2014/main" id="{8583FD9D-B9A9-49F6-9E58-1FDDD6C39FC3}"/>
              </a:ext>
            </a:extLst>
          </p:cNvPr>
          <p:cNvSpPr txBox="1"/>
          <p:nvPr/>
        </p:nvSpPr>
        <p:spPr>
          <a:xfrm>
            <a:off x="5008009" y="4546312"/>
            <a:ext cx="2155629" cy="325810"/>
          </a:xfrm>
          <a:prstGeom prst="rect">
            <a:avLst/>
          </a:prstGeom>
          <a:solidFill>
            <a:srgbClr val="16DD36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Asian universities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67" name="Google Shape;1208;p150">
            <a:extLst>
              <a:ext uri="{FF2B5EF4-FFF2-40B4-BE49-F238E27FC236}">
                <a16:creationId xmlns:a16="http://schemas.microsoft.com/office/drawing/2014/main" id="{86E2A20F-39BF-4B5B-974D-2AB594543539}"/>
              </a:ext>
            </a:extLst>
          </p:cNvPr>
          <p:cNvSpPr txBox="1"/>
          <p:nvPr/>
        </p:nvSpPr>
        <p:spPr>
          <a:xfrm>
            <a:off x="4996865" y="4962921"/>
            <a:ext cx="2155629" cy="325810"/>
          </a:xfrm>
          <a:prstGeom prst="rect">
            <a:avLst/>
          </a:prstGeom>
          <a:solidFill>
            <a:srgbClr val="31869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Australasian unis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68" name="Google Shape;1208;p150">
            <a:extLst>
              <a:ext uri="{FF2B5EF4-FFF2-40B4-BE49-F238E27FC236}">
                <a16:creationId xmlns:a16="http://schemas.microsoft.com/office/drawing/2014/main" id="{11E00DF6-DE60-436C-AA61-099638080A12}"/>
              </a:ext>
            </a:extLst>
          </p:cNvPr>
          <p:cNvSpPr txBox="1"/>
          <p:nvPr/>
        </p:nvSpPr>
        <p:spPr>
          <a:xfrm>
            <a:off x="5007497" y="5372758"/>
            <a:ext cx="2155629" cy="325810"/>
          </a:xfrm>
          <a:prstGeom prst="rect">
            <a:avLst/>
          </a:prstGeom>
          <a:solidFill>
            <a:srgbClr val="B54F0D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Special opportunities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69" name="Google Shape;1208;p150">
            <a:extLst>
              <a:ext uri="{FF2B5EF4-FFF2-40B4-BE49-F238E27FC236}">
                <a16:creationId xmlns:a16="http://schemas.microsoft.com/office/drawing/2014/main" id="{C2D16DB8-2E77-430E-9DF1-BFFD649EA407}"/>
              </a:ext>
            </a:extLst>
          </p:cNvPr>
          <p:cNvSpPr txBox="1"/>
          <p:nvPr/>
        </p:nvSpPr>
        <p:spPr>
          <a:xfrm>
            <a:off x="5007497" y="5786083"/>
            <a:ext cx="2155629" cy="325810"/>
          </a:xfrm>
          <a:prstGeom prst="rect">
            <a:avLst/>
          </a:prstGeom>
          <a:solidFill>
            <a:srgbClr val="755B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 and African unis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78" name="Google Shape;1208;p150">
            <a:extLst>
              <a:ext uri="{FF2B5EF4-FFF2-40B4-BE49-F238E27FC236}">
                <a16:creationId xmlns:a16="http://schemas.microsoft.com/office/drawing/2014/main" id="{950E83EB-DCC7-49D1-9B09-CFD603384DCD}"/>
              </a:ext>
            </a:extLst>
          </p:cNvPr>
          <p:cNvSpPr txBox="1"/>
          <p:nvPr/>
        </p:nvSpPr>
        <p:spPr>
          <a:xfrm>
            <a:off x="7414784" y="1669638"/>
            <a:ext cx="2164658" cy="325810"/>
          </a:xfrm>
          <a:prstGeom prst="rect">
            <a:avLst/>
          </a:prstGeom>
          <a:solidFill>
            <a:srgbClr val="D9545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UK Personal Statement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79" name="Google Shape;1208;p150">
            <a:extLst>
              <a:ext uri="{FF2B5EF4-FFF2-40B4-BE49-F238E27FC236}">
                <a16:creationId xmlns:a16="http://schemas.microsoft.com/office/drawing/2014/main" id="{CED638E7-9C37-4685-BFF0-E5BA1C7AC5FD}"/>
              </a:ext>
            </a:extLst>
          </p:cNvPr>
          <p:cNvSpPr txBox="1"/>
          <p:nvPr/>
        </p:nvSpPr>
        <p:spPr>
          <a:xfrm>
            <a:off x="7417520" y="2077450"/>
            <a:ext cx="2166996" cy="325810"/>
          </a:xfrm>
          <a:prstGeom prst="rect">
            <a:avLst/>
          </a:prstGeom>
          <a:solidFill>
            <a:srgbClr val="9F8A4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Academics</a:t>
            </a:r>
            <a:endParaRPr kumimoji="0" sz="1500" b="0" i="0" u="sng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80" name="Google Shape;1208;p150">
            <a:extLst>
              <a:ext uri="{FF2B5EF4-FFF2-40B4-BE49-F238E27FC236}">
                <a16:creationId xmlns:a16="http://schemas.microsoft.com/office/drawing/2014/main" id="{379A4484-695A-4AB8-B208-1A24B4B9FBC8}"/>
              </a:ext>
            </a:extLst>
          </p:cNvPr>
          <p:cNvSpPr txBox="1"/>
          <p:nvPr/>
        </p:nvSpPr>
        <p:spPr>
          <a:xfrm>
            <a:off x="7416392" y="2495245"/>
            <a:ext cx="2155629" cy="325810"/>
          </a:xfrm>
          <a:prstGeom prst="rect">
            <a:avLst/>
          </a:prstGeom>
          <a:solidFill>
            <a:srgbClr val="55846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CV / Resumé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81" name="Google Shape;1208;p150">
            <a:extLst>
              <a:ext uri="{FF2B5EF4-FFF2-40B4-BE49-F238E27FC236}">
                <a16:creationId xmlns:a16="http://schemas.microsoft.com/office/drawing/2014/main" id="{6740F435-A313-4A30-8001-FEC2B2F5D43A}"/>
              </a:ext>
            </a:extLst>
          </p:cNvPr>
          <p:cNvSpPr txBox="1"/>
          <p:nvPr/>
        </p:nvSpPr>
        <p:spPr>
          <a:xfrm>
            <a:off x="7413180" y="2899778"/>
            <a:ext cx="2155629" cy="325810"/>
          </a:xfrm>
          <a:prstGeom prst="rect">
            <a:avLst/>
          </a:prstGeom>
          <a:solidFill>
            <a:srgbClr val="BE54D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Common App Essay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82" name="Google Shape;1208;p150">
            <a:extLst>
              <a:ext uri="{FF2B5EF4-FFF2-40B4-BE49-F238E27FC236}">
                <a16:creationId xmlns:a16="http://schemas.microsoft.com/office/drawing/2014/main" id="{F897D609-C02C-4BD5-97D1-7147CEAA75B3}"/>
              </a:ext>
            </a:extLst>
          </p:cNvPr>
          <p:cNvSpPr txBox="1"/>
          <p:nvPr/>
        </p:nvSpPr>
        <p:spPr>
          <a:xfrm>
            <a:off x="7418809" y="3302970"/>
            <a:ext cx="2155629" cy="325810"/>
          </a:xfrm>
          <a:prstGeom prst="rect">
            <a:avLst/>
          </a:prstGeom>
          <a:solidFill>
            <a:srgbClr val="3FC9AD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US recommenders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83" name="Google Shape;1208;p150">
            <a:extLst>
              <a:ext uri="{FF2B5EF4-FFF2-40B4-BE49-F238E27FC236}">
                <a16:creationId xmlns:a16="http://schemas.microsoft.com/office/drawing/2014/main" id="{EF0BBA0C-D136-46F8-AC7E-A4BB90B4BB05}"/>
              </a:ext>
            </a:extLst>
          </p:cNvPr>
          <p:cNvSpPr txBox="1"/>
          <p:nvPr/>
        </p:nvSpPr>
        <p:spPr>
          <a:xfrm>
            <a:off x="7418310" y="3709182"/>
            <a:ext cx="2155629" cy="350236"/>
          </a:xfrm>
          <a:prstGeom prst="rect">
            <a:avLst/>
          </a:prstGeom>
          <a:solidFill>
            <a:srgbClr val="FF028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Notes for Ref Writers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84" name="Google Shape;1208;p150">
            <a:extLst>
              <a:ext uri="{FF2B5EF4-FFF2-40B4-BE49-F238E27FC236}">
                <a16:creationId xmlns:a16="http://schemas.microsoft.com/office/drawing/2014/main" id="{66309876-0BDC-4596-A72C-D6A6D963F988}"/>
              </a:ext>
            </a:extLst>
          </p:cNvPr>
          <p:cNvSpPr txBox="1"/>
          <p:nvPr/>
        </p:nvSpPr>
        <p:spPr>
          <a:xfrm>
            <a:off x="9825372" y="1669638"/>
            <a:ext cx="2155629" cy="325810"/>
          </a:xfrm>
          <a:prstGeom prst="rect">
            <a:avLst/>
          </a:prstGeom>
          <a:solidFill>
            <a:srgbClr val="B6595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Post 16/18 Intentions 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85" name="Google Shape;1208;p150">
            <a:extLst>
              <a:ext uri="{FF2B5EF4-FFF2-40B4-BE49-F238E27FC236}">
                <a16:creationId xmlns:a16="http://schemas.microsoft.com/office/drawing/2014/main" id="{2777C5FF-C5FC-4D42-BD6C-D5F7AE945B4B}"/>
              </a:ext>
            </a:extLst>
          </p:cNvPr>
          <p:cNvSpPr txBox="1"/>
          <p:nvPr/>
        </p:nvSpPr>
        <p:spPr>
          <a:xfrm>
            <a:off x="9831168" y="2497858"/>
            <a:ext cx="2155629" cy="325810"/>
          </a:xfrm>
          <a:prstGeom prst="rect">
            <a:avLst/>
          </a:prstGeom>
          <a:solidFill>
            <a:srgbClr val="E84C3D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Applications list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86" name="Google Shape;1208;p150">
            <a:extLst>
              <a:ext uri="{FF2B5EF4-FFF2-40B4-BE49-F238E27FC236}">
                <a16:creationId xmlns:a16="http://schemas.microsoft.com/office/drawing/2014/main" id="{3B5421C9-43DB-4E03-9280-F9D4147C7CF0}"/>
              </a:ext>
            </a:extLst>
          </p:cNvPr>
          <p:cNvSpPr txBox="1"/>
          <p:nvPr/>
        </p:nvSpPr>
        <p:spPr>
          <a:xfrm>
            <a:off x="9825004" y="2078151"/>
            <a:ext cx="2155629" cy="325810"/>
          </a:xfrm>
          <a:prstGeom prst="rect">
            <a:avLst/>
          </a:prstGeom>
          <a:solidFill>
            <a:srgbClr val="DA669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Locker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70" name="Google Shape;1208;p150">
            <a:extLst>
              <a:ext uri="{FF2B5EF4-FFF2-40B4-BE49-F238E27FC236}">
                <a16:creationId xmlns:a16="http://schemas.microsoft.com/office/drawing/2014/main" id="{B03934C2-64E4-47C5-AB36-9B881D5A7C75}"/>
              </a:ext>
            </a:extLst>
          </p:cNvPr>
          <p:cNvSpPr txBox="1"/>
          <p:nvPr/>
        </p:nvSpPr>
        <p:spPr>
          <a:xfrm>
            <a:off x="211791" y="5778219"/>
            <a:ext cx="2155629" cy="325810"/>
          </a:xfrm>
          <a:prstGeom prst="rect">
            <a:avLst/>
          </a:prstGeom>
          <a:solidFill>
            <a:srgbClr val="3DCB9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Sign up 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43" name="Google Shape;1208;p150">
            <a:hlinkClick r:id="" action="ppaction://noaction"/>
            <a:extLst>
              <a:ext uri="{FF2B5EF4-FFF2-40B4-BE49-F238E27FC236}">
                <a16:creationId xmlns:a16="http://schemas.microsoft.com/office/drawing/2014/main" id="{D34CFBEA-1F9E-4358-A130-126EDAC2CF79}"/>
              </a:ext>
            </a:extLst>
          </p:cNvPr>
          <p:cNvSpPr txBox="1"/>
          <p:nvPr/>
        </p:nvSpPr>
        <p:spPr>
          <a:xfrm>
            <a:off x="218353" y="3792852"/>
            <a:ext cx="2155629" cy="325810"/>
          </a:xfrm>
          <a:prstGeom prst="rect">
            <a:avLst/>
          </a:prstGeom>
          <a:solidFill>
            <a:srgbClr val="2F75B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Interests profile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46" name="Google Shape;1208;p150">
            <a:extLst>
              <a:ext uri="{FF2B5EF4-FFF2-40B4-BE49-F238E27FC236}">
                <a16:creationId xmlns:a16="http://schemas.microsoft.com/office/drawing/2014/main" id="{125B8572-03D8-44BA-BA1C-7F17FC009E05}"/>
              </a:ext>
            </a:extLst>
          </p:cNvPr>
          <p:cNvSpPr txBox="1"/>
          <p:nvPr/>
        </p:nvSpPr>
        <p:spPr>
          <a:xfrm>
            <a:off x="5012227" y="6199204"/>
            <a:ext cx="2155629" cy="325810"/>
          </a:xfrm>
          <a:prstGeom prst="rect">
            <a:avLst/>
          </a:prstGeom>
          <a:solidFill>
            <a:srgbClr val="55846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Irish universities</a:t>
            </a:r>
            <a:endParaRPr kumimoji="0" lang="en-US" sz="15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08883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5"/>
          <p:cNvSpPr txBox="1"/>
          <p:nvPr/>
        </p:nvSpPr>
        <p:spPr>
          <a:xfrm>
            <a:off x="1028793" y="1870033"/>
            <a:ext cx="5989855" cy="485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The Careers library allows you to explore different career options by providing information from a range of sources, including interviews with people working within the industry.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Calibri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rgbClr val="22CC9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rgbClr val="22CC9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96340B-E231-4B50-A52B-2637EAD5AB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4868" y="2165130"/>
            <a:ext cx="3147729" cy="159933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7ABDA19-D60D-4401-829A-390C786EB8B8}"/>
              </a:ext>
            </a:extLst>
          </p:cNvPr>
          <p:cNvSpPr txBox="1"/>
          <p:nvPr/>
        </p:nvSpPr>
        <p:spPr>
          <a:xfrm>
            <a:off x="669851" y="5393779"/>
            <a:ext cx="133283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 can search by keyword, school subjects or career area…</a:t>
            </a: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A59C6-DAFF-459D-9168-5C7C71147C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8302" y="753081"/>
            <a:ext cx="7535396" cy="454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242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5"/>
          <p:cNvSpPr txBox="1"/>
          <p:nvPr/>
        </p:nvSpPr>
        <p:spPr>
          <a:xfrm>
            <a:off x="973907" y="1543045"/>
            <a:ext cx="5989855" cy="485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The Personality profile features a personality quiz.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Calibri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Calibri"/>
              </a:rPr>
              <a:t>The results of this quiz can then be used to search for careers and university subjects that are associated to your personality type!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Calibri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rgbClr val="22CC9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rgbClr val="22CC9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8A09F6-D616-4498-BEA7-DE01C5DDEA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5077" y="2364828"/>
            <a:ext cx="3044867" cy="159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4376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0CD17CB-A575-4837-B2B1-3E499BA7DF41}"/>
              </a:ext>
            </a:extLst>
          </p:cNvPr>
          <p:cNvSpPr txBox="1"/>
          <p:nvPr/>
        </p:nvSpPr>
        <p:spPr>
          <a:xfrm>
            <a:off x="1063598" y="837026"/>
            <a:ext cx="5132376" cy="4659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Interests profile tool features an interests quiz based on Holland’s theory.</a:t>
            </a:r>
          </a:p>
          <a:p>
            <a:pPr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theory is that the careers you’re likely to enjoy will be linked to your personality.</a:t>
            </a:r>
          </a:p>
          <a:p>
            <a:pPr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results of this quiz will help you to explore careers and subjects best-suited to your personality. You might find some that you’ve never thought of before!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E96D65-938F-4A3A-B0B7-9E552ADD26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35" t="20274" r="65851" b="40928"/>
          <a:stretch/>
        </p:blipFill>
        <p:spPr>
          <a:xfrm>
            <a:off x="7242047" y="2324509"/>
            <a:ext cx="3489352" cy="1852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5820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bird, tree&#10;&#10;Description automatically generated">
            <a:extLst>
              <a:ext uri="{FF2B5EF4-FFF2-40B4-BE49-F238E27FC236}">
                <a16:creationId xmlns:a16="http://schemas.microsoft.com/office/drawing/2014/main" id="{1E2D76E9-B553-463F-B218-10D605742A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" r="6142"/>
          <a:stretch/>
        </p:blipFill>
        <p:spPr>
          <a:xfrm>
            <a:off x="6497981" y="1599220"/>
            <a:ext cx="5448440" cy="90989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B3CAA22-5893-473D-BE1C-7C795B3617D7}"/>
              </a:ext>
            </a:extLst>
          </p:cNvPr>
          <p:cNvSpPr txBox="1"/>
          <p:nvPr/>
        </p:nvSpPr>
        <p:spPr>
          <a:xfrm>
            <a:off x="745700" y="1210323"/>
            <a:ext cx="5350300" cy="37364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4020202020204" charset="0"/>
                <a:ea typeface="Open Sans" panose="020B0604020202020204" charset="0"/>
                <a:cs typeface="Open Sans" panose="020B0604020202020204" charset="0"/>
              </a:rPr>
              <a:t>If you would like to find out about the theory behind the Interests quiz, you can click the ‘Know-how library’ link which will take you directly to the guide.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000" kern="1200" dirty="0">
              <a:solidFill>
                <a:prstClr val="black"/>
              </a:solidFill>
              <a:latin typeface="Open Sans" panose="020B0604020202020204" charset="0"/>
              <a:ea typeface="Open Sans" panose="020B0604020202020204" charset="0"/>
              <a:cs typeface="Open Sans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4020202020204" charset="0"/>
                <a:ea typeface="Open Sans" panose="020B0604020202020204" charset="0"/>
                <a:cs typeface="Open Sans" panose="020B0604020202020204" charset="0"/>
              </a:rPr>
              <a:t>Here, you’re able to read the article explaining the background behind the Holland theory! </a:t>
            </a:r>
          </a:p>
        </p:txBody>
      </p:sp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4BF392FA-E5D2-432E-A112-48BDCCFBC3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6039" y="2705669"/>
            <a:ext cx="3696246" cy="2922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6124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981D56B1-FC28-441B-9BF4-420153A526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421" y="1344295"/>
            <a:ext cx="6080200" cy="327480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83FA924-9853-41E3-9599-2B93BE89FD64}"/>
              </a:ext>
            </a:extLst>
          </p:cNvPr>
          <p:cNvSpPr txBox="1"/>
          <p:nvPr/>
        </p:nvSpPr>
        <p:spPr>
          <a:xfrm>
            <a:off x="379379" y="1157434"/>
            <a:ext cx="5068482" cy="3274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Your Interests profile can be saved as a PDF to be pushed to your Locker, or sent to a teacher.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The quiz can be done as many times as you like, just follow the link at the bottom of the page!</a:t>
            </a:r>
          </a:p>
        </p:txBody>
      </p:sp>
    </p:spTree>
    <p:extLst>
      <p:ext uri="{BB962C8B-B14F-4D97-AF65-F5344CB8AC3E}">
        <p14:creationId xmlns:p14="http://schemas.microsoft.com/office/powerpoint/2010/main" val="2960978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5E5D0CC6-DCFF-4ADE-B4A2-C4B14F49F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899" y="1167779"/>
            <a:ext cx="6703761" cy="31825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286E28-4035-4A28-B27E-89708B5A4602}"/>
              </a:ext>
            </a:extLst>
          </p:cNvPr>
          <p:cNvSpPr txBox="1"/>
          <p:nvPr/>
        </p:nvSpPr>
        <p:spPr>
          <a:xfrm>
            <a:off x="585524" y="852451"/>
            <a:ext cx="4644843" cy="4198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4020202020204" charset="0"/>
                <a:ea typeface="Open Sans" panose="020B0604020202020204" charset="0"/>
                <a:cs typeface="Open Sans" panose="020B0604020202020204" charset="0"/>
              </a:rPr>
              <a:t>Once you’ve completed the Interests quiz, your personality categories will be highlighted in the Careers and Subject libraries.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4020202020204" charset="0"/>
              <a:ea typeface="Open Sans" panose="020B0604020202020204" charset="0"/>
              <a:cs typeface="Open Sans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4020202020204" charset="0"/>
                <a:ea typeface="Open Sans" panose="020B0604020202020204" charset="0"/>
                <a:cs typeface="Open Sans" panose="020B0604020202020204" charset="0"/>
              </a:rPr>
              <a:t>Here you can find out more information about the careers and subjects most commonly associated with your personality! </a:t>
            </a:r>
          </a:p>
        </p:txBody>
      </p:sp>
    </p:spTree>
    <p:extLst>
      <p:ext uri="{BB962C8B-B14F-4D97-AF65-F5344CB8AC3E}">
        <p14:creationId xmlns:p14="http://schemas.microsoft.com/office/powerpoint/2010/main" val="7933177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10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12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14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9FEB31-1B73-42C2-0D76-EDC8AA028D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532" y="1721246"/>
            <a:ext cx="7608304" cy="3100384"/>
          </a:xfrm>
          <a:prstGeom prst="rect">
            <a:avLst/>
          </a:prstGeom>
        </p:spPr>
      </p:pic>
      <p:sp>
        <p:nvSpPr>
          <p:cNvPr id="48" name="Rectangle 16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ED962A-D957-490D-EC60-EC1B79C4B65D}"/>
              </a:ext>
            </a:extLst>
          </p:cNvPr>
          <p:cNvSpPr txBox="1"/>
          <p:nvPr/>
        </p:nvSpPr>
        <p:spPr>
          <a:xfrm>
            <a:off x="6532881" y="4645337"/>
            <a:ext cx="43078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Record your activities and skills now . This will help you build your CV when you need it to apply for jobs .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00A1BF15-A601-613E-7303-E7B48A1104EA}"/>
              </a:ext>
            </a:extLst>
          </p:cNvPr>
          <p:cNvCxnSpPr/>
          <p:nvPr/>
        </p:nvCxnSpPr>
        <p:spPr>
          <a:xfrm flipH="1" flipV="1">
            <a:off x="6858000" y="3525520"/>
            <a:ext cx="589280" cy="10363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3E1527AA-BD6D-5370-F64B-DB56101D32EB}"/>
              </a:ext>
            </a:extLst>
          </p:cNvPr>
          <p:cNvCxnSpPr/>
          <p:nvPr/>
        </p:nvCxnSpPr>
        <p:spPr>
          <a:xfrm flipH="1" flipV="1">
            <a:off x="5082023" y="3171973"/>
            <a:ext cx="1954547" cy="14733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598FEFC1-11BF-A51E-D583-DCE07F6D844D}"/>
              </a:ext>
            </a:extLst>
          </p:cNvPr>
          <p:cNvSpPr txBox="1"/>
          <p:nvPr/>
        </p:nvSpPr>
        <p:spPr>
          <a:xfrm>
            <a:off x="680720" y="5191760"/>
            <a:ext cx="3749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These show you what has been uploaded for you . Trips, careers Interviews etc.</a:t>
            </a: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59897427-0BD1-091F-48B4-3C7EC3D729B0}"/>
              </a:ext>
            </a:extLst>
          </p:cNvPr>
          <p:cNvCxnSpPr/>
          <p:nvPr/>
        </p:nvCxnSpPr>
        <p:spPr>
          <a:xfrm flipV="1">
            <a:off x="1584960" y="4322217"/>
            <a:ext cx="152400" cy="7882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7553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15975</TotalTime>
  <Words>597</Words>
  <Application>Microsoft Office PowerPoint</Application>
  <PresentationFormat>Widescreen</PresentationFormat>
  <Paragraphs>90</Paragraphs>
  <Slides>14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Open Sans</vt:lpstr>
      <vt:lpstr>Arial</vt:lpstr>
      <vt:lpstr>Calibri</vt:lpstr>
      <vt:lpstr>Open Sans</vt:lpstr>
      <vt:lpstr>Calibri Light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Complete Destinations Platform</dc:title>
  <dc:creator>Sophie Oulton</dc:creator>
  <cp:lastModifiedBy>Mrs V Bowyer</cp:lastModifiedBy>
  <cp:revision>483</cp:revision>
  <dcterms:modified xsi:type="dcterms:W3CDTF">2024-04-23T11:58:48Z</dcterms:modified>
</cp:coreProperties>
</file>